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9144000" cy="6858000"/>
  <p:notesSz cx="6858000" cy="9144000"/>
  <p:defaultTextStyle>
    <a:lvl1pPr>
      <a:defRPr>
        <a:latin typeface="Calibri"/>
        <a:ea typeface="Calibri"/>
        <a:cs typeface="Calibri"/>
        <a:sym typeface="Calibri"/>
      </a:defRPr>
    </a:lvl1pPr>
    <a:lvl2pPr indent="457200">
      <a:defRPr>
        <a:latin typeface="Calibri"/>
        <a:ea typeface="Calibri"/>
        <a:cs typeface="Calibri"/>
        <a:sym typeface="Calibri"/>
      </a:defRPr>
    </a:lvl2pPr>
    <a:lvl3pPr indent="914400">
      <a:defRPr>
        <a:latin typeface="Calibri"/>
        <a:ea typeface="Calibri"/>
        <a:cs typeface="Calibri"/>
        <a:sym typeface="Calibri"/>
      </a:defRPr>
    </a:lvl3pPr>
    <a:lvl4pPr indent="1371600">
      <a:defRPr>
        <a:latin typeface="Calibri"/>
        <a:ea typeface="Calibri"/>
        <a:cs typeface="Calibri"/>
        <a:sym typeface="Calibri"/>
      </a:defRPr>
    </a:lvl4pPr>
    <a:lvl5pPr indent="1828800">
      <a:defRPr>
        <a:latin typeface="Calibri"/>
        <a:ea typeface="Calibri"/>
        <a:cs typeface="Calibri"/>
        <a:sym typeface="Calibri"/>
      </a:defRPr>
    </a:lvl5pPr>
    <a:lvl6pPr indent="2286000">
      <a:defRPr>
        <a:latin typeface="Calibri"/>
        <a:ea typeface="Calibri"/>
        <a:cs typeface="Calibri"/>
        <a:sym typeface="Calibri"/>
      </a:defRPr>
    </a:lvl6pPr>
    <a:lvl7pPr indent="2743200">
      <a:defRPr>
        <a:latin typeface="Calibri"/>
        <a:ea typeface="Calibri"/>
        <a:cs typeface="Calibri"/>
        <a:sym typeface="Calibri"/>
      </a:defRPr>
    </a:lvl7pPr>
    <a:lvl8pPr indent="3200400">
      <a:defRPr>
        <a:latin typeface="Calibri"/>
        <a:ea typeface="Calibri"/>
        <a:cs typeface="Calibri"/>
        <a:sym typeface="Calibri"/>
      </a:defRPr>
    </a:lvl8pPr>
    <a:lvl9pPr indent="3657600">
      <a:defRPr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DCACA"/>
          </a:solidFill>
        </a:fill>
      </a:tcStyle>
    </a:wholeTbl>
    <a:band2H>
      <a:tcTxStyle b="def" i="def"/>
      <a:tcStyle>
        <a:tcBdr/>
        <a:fill>
          <a:solidFill>
            <a:srgbClr val="EF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90000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90000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90000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E6CA"/>
          </a:solidFill>
        </a:fill>
      </a:tcStyle>
    </a:wholeTbl>
    <a:band2H>
      <a:tcTxStyle b="def" i="def"/>
      <a:tcStyle>
        <a:tcBdr/>
        <a:fill>
          <a:solidFill>
            <a:srgbClr val="FFF3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BA00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BA00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BA00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CCCCC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333333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333333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333333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90000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90000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gif>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sp>
        <p:nvSpPr>
          <p:cNvPr id="12" name="Shape 12"/>
          <p:cNvSpPr/>
          <p:nvPr/>
        </p:nvSpPr>
        <p:spPr>
          <a:xfrm>
            <a:off x="284163" y="444727"/>
            <a:ext cx="8574087" cy="1468439"/>
          </a:xfrm>
          <a:prstGeom prst="rect">
            <a:avLst/>
          </a:prstGeom>
          <a:solidFill>
            <a:srgbClr val="262626">
              <a:alpha val="85000"/>
            </a:srgbClr>
          </a:solidFill>
          <a:ln w="12700">
            <a:miter lim="400000"/>
          </a:ln>
        </p:spPr>
        <p:txBody>
          <a:bodyPr lIns="0" tIns="0" rIns="0" bIns="0" anchor="b"/>
          <a:lstStyle/>
          <a:p>
            <a:pPr lvl="0">
              <a:defRPr sz="42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</a:p>
        </p:txBody>
      </p:sp>
      <p:grpSp>
        <p:nvGrpSpPr>
          <p:cNvPr id="16" name="Group 16"/>
          <p:cNvGrpSpPr/>
          <p:nvPr/>
        </p:nvGrpSpPr>
        <p:grpSpPr>
          <a:xfrm>
            <a:off x="284163" y="1906541"/>
            <a:ext cx="8576373" cy="137412"/>
            <a:chOff x="0" y="0"/>
            <a:chExt cx="8576372" cy="137411"/>
          </a:xfrm>
        </p:grpSpPr>
        <p:sp>
          <p:nvSpPr>
            <p:cNvPr id="13" name="Shape 13"/>
            <p:cNvSpPr/>
            <p:nvPr/>
          </p:nvSpPr>
          <p:spPr>
            <a:xfrm>
              <a:off x="0" y="-1"/>
              <a:ext cx="2743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" name="Shape 14"/>
            <p:cNvSpPr/>
            <p:nvPr/>
          </p:nvSpPr>
          <p:spPr>
            <a:xfrm>
              <a:off x="2742228" y="-1"/>
              <a:ext cx="1600200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" name="Shape 15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7" name="Shape 17"/>
          <p:cNvSpPr/>
          <p:nvPr/>
        </p:nvSpPr>
        <p:spPr>
          <a:xfrm>
            <a:off x="8230889" y="444727"/>
            <a:ext cx="503074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>
                <a:solidFill>
                  <a:srgbClr val="FFFFFF"/>
                </a:solidFill>
                <a:latin typeface="Wingdings"/>
                <a:ea typeface="Wingdings"/>
                <a:cs typeface="Wingdings"/>
                <a:sym typeface="Wingding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</a:t>
            </a:r>
          </a:p>
        </p:txBody>
      </p:sp>
      <p:sp>
        <p:nvSpPr>
          <p:cNvPr id="18" name="Shape 18"/>
          <p:cNvSpPr/>
          <p:nvPr>
            <p:ph type="title"/>
          </p:nvPr>
        </p:nvSpPr>
        <p:spPr>
          <a:xfrm>
            <a:off x="421340" y="449005"/>
            <a:ext cx="7808978" cy="1088137"/>
          </a:xfrm>
          <a:prstGeom prst="rect">
            <a:avLst/>
          </a:prstGeom>
          <a:noFill/>
        </p:spPr>
        <p:txBody>
          <a:bodyPr anchor="b"/>
          <a:lstStyle>
            <a:lvl1pPr>
              <a:lnSpc>
                <a:spcPts val="4600"/>
              </a:lnSpc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476204" y="1532427"/>
            <a:ext cx="7754113" cy="48463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1</a:t>
            </a:r>
            <a:endParaRPr>
              <a:solidFill>
                <a:srgbClr val="FFFFFF"/>
              </a:solidFill>
            </a:endParaRP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2</a:t>
            </a:r>
            <a:endParaRPr>
              <a:solidFill>
                <a:srgbClr val="FFFFFF"/>
              </a:solidFill>
            </a:endParaRP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3</a:t>
            </a:r>
            <a:endParaRPr>
              <a:solidFill>
                <a:srgbClr val="FFFFFF"/>
              </a:solidFill>
            </a:endParaRP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4</a:t>
            </a:r>
            <a:endParaRPr>
              <a:solidFill>
                <a:srgbClr val="FFFFFF"/>
              </a:solidFill>
            </a:endParaRP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5</a:t>
            </a:r>
          </a:p>
        </p:txBody>
      </p:sp>
      <p:sp>
        <p:nvSpPr>
          <p:cNvPr id="20" name="Shape 20"/>
          <p:cNvSpPr/>
          <p:nvPr/>
        </p:nvSpPr>
        <p:spPr>
          <a:xfrm>
            <a:off x="284163" y="6227064"/>
            <a:ext cx="8574087" cy="173737"/>
          </a:xfrm>
          <a:prstGeom prst="rect">
            <a:avLst/>
          </a:prstGeom>
          <a:solidFill>
            <a:srgbClr val="262626">
              <a:alpha val="7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title"/>
          </p:nvPr>
        </p:nvSpPr>
        <p:spPr>
          <a:xfrm>
            <a:off x="268940" y="0"/>
            <a:ext cx="4069081" cy="2460813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ctr">
              <a:defRPr b="1" sz="3200">
                <a:solidFill>
                  <a:srgbClr val="FF6600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FF6600"/>
                </a:solidFill>
              </a:rPr>
              <a:t>标题文本</a:t>
            </a:r>
          </a:p>
        </p:txBody>
      </p:sp>
      <p:sp>
        <p:nvSpPr>
          <p:cNvPr id="94" name="Shape 94"/>
          <p:cNvSpPr/>
          <p:nvPr>
            <p:ph type="body" idx="1"/>
          </p:nvPr>
        </p:nvSpPr>
        <p:spPr>
          <a:xfrm>
            <a:off x="4783566" y="914400"/>
            <a:ext cx="4069081" cy="5943600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 marL="960119" indent="-502919">
              <a:defRPr sz="2200"/>
            </a:lvl2pPr>
            <a:lvl3pPr marL="1337380" indent="-422980">
              <a:defRPr sz="2200"/>
            </a:lvl3pPr>
            <a:lvl4pPr marL="1675694" indent="-415219">
              <a:defRPr sz="2200"/>
            </a:lvl4pPr>
            <a:lvl5pPr marL="2013655" indent="-405518">
              <a:defRPr sz="2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1</a:t>
            </a:r>
            <a:endParaRPr sz="2200">
              <a:solidFill>
                <a:srgbClr val="26262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2</a:t>
            </a:r>
            <a:endParaRPr sz="2200">
              <a:solidFill>
                <a:srgbClr val="26262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3</a:t>
            </a:r>
            <a:endParaRPr sz="2200">
              <a:solidFill>
                <a:srgbClr val="26262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4</a:t>
            </a:r>
            <a:endParaRPr sz="2200">
              <a:solidFill>
                <a:srgbClr val="26262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5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grpSp>
        <p:nvGrpSpPr>
          <p:cNvPr id="99" name="Group 99"/>
          <p:cNvGrpSpPr/>
          <p:nvPr/>
        </p:nvGrpSpPr>
        <p:grpSpPr>
          <a:xfrm>
            <a:off x="284163" y="452718"/>
            <a:ext cx="8576373" cy="137412"/>
            <a:chOff x="0" y="0"/>
            <a:chExt cx="8576372" cy="137411"/>
          </a:xfrm>
        </p:grpSpPr>
        <p:sp>
          <p:nvSpPr>
            <p:cNvPr id="96" name="Shape 96"/>
            <p:cNvSpPr/>
            <p:nvPr/>
          </p:nvSpPr>
          <p:spPr>
            <a:xfrm>
              <a:off x="0" y="-1"/>
              <a:ext cx="1600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7" name="Shape 97"/>
            <p:cNvSpPr/>
            <p:nvPr/>
          </p:nvSpPr>
          <p:spPr>
            <a:xfrm>
              <a:off x="1601010" y="-1"/>
              <a:ext cx="2743201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8" name="Shape 98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284163" y="4801575"/>
            <a:ext cx="8574087" cy="1468438"/>
          </a:xfrm>
          <a:prstGeom prst="rect">
            <a:avLst/>
          </a:prstGeom>
          <a:solidFill>
            <a:srgbClr val="262626">
              <a:alpha val="85000"/>
            </a:srgbClr>
          </a:solidFill>
          <a:ln w="12700">
            <a:miter lim="400000"/>
          </a:ln>
        </p:spPr>
        <p:txBody>
          <a:bodyPr lIns="0" tIns="0" rIns="0" bIns="0" anchor="b"/>
          <a:lstStyle/>
          <a:p>
            <a:pPr lvl="0">
              <a:defRPr sz="42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</a:p>
        </p:txBody>
      </p:sp>
      <p:grpSp>
        <p:nvGrpSpPr>
          <p:cNvPr id="105" name="Group 105"/>
          <p:cNvGrpSpPr/>
          <p:nvPr/>
        </p:nvGrpSpPr>
        <p:grpSpPr>
          <a:xfrm>
            <a:off x="284163" y="6263389"/>
            <a:ext cx="8576373" cy="137412"/>
            <a:chOff x="0" y="0"/>
            <a:chExt cx="8576372" cy="137411"/>
          </a:xfrm>
        </p:grpSpPr>
        <p:sp>
          <p:nvSpPr>
            <p:cNvPr id="102" name="Shape 102"/>
            <p:cNvSpPr/>
            <p:nvPr/>
          </p:nvSpPr>
          <p:spPr>
            <a:xfrm>
              <a:off x="0" y="-1"/>
              <a:ext cx="2743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3" name="Shape 103"/>
            <p:cNvSpPr/>
            <p:nvPr/>
          </p:nvSpPr>
          <p:spPr>
            <a:xfrm>
              <a:off x="2742228" y="-1"/>
              <a:ext cx="1600200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4" name="Shape 104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06" name="Shape 106"/>
          <p:cNvSpPr/>
          <p:nvPr>
            <p:ph type="title"/>
          </p:nvPr>
        </p:nvSpPr>
        <p:spPr>
          <a:xfrm>
            <a:off x="363071" y="4800600"/>
            <a:ext cx="8360242" cy="566738"/>
          </a:xfrm>
          <a:prstGeom prst="rect">
            <a:avLst/>
          </a:prstGeom>
          <a:noFill/>
        </p:spPr>
        <p:txBody>
          <a:bodyPr anchor="b"/>
          <a:lstStyle>
            <a:lvl1pPr>
              <a:defRPr sz="2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07" name="Shape 107"/>
          <p:cNvSpPr/>
          <p:nvPr>
            <p:ph type="body" idx="1"/>
          </p:nvPr>
        </p:nvSpPr>
        <p:spPr>
          <a:xfrm>
            <a:off x="419098" y="5367337"/>
            <a:ext cx="8304215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1</a:t>
            </a:r>
            <a:endParaRPr sz="14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2</a:t>
            </a:r>
            <a:endParaRPr sz="14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3</a:t>
            </a:r>
            <a:endParaRPr sz="14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4</a:t>
            </a:r>
            <a:endParaRPr sz="14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5</a:t>
            </a:r>
          </a:p>
        </p:txBody>
      </p:sp>
      <p:sp>
        <p:nvSpPr>
          <p:cNvPr id="108" name="Shape 10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图片(带标题，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13"/>
          <p:cNvGrpSpPr/>
          <p:nvPr/>
        </p:nvGrpSpPr>
        <p:grpSpPr>
          <a:xfrm>
            <a:off x="284163" y="4280646"/>
            <a:ext cx="8576373" cy="137412"/>
            <a:chOff x="0" y="0"/>
            <a:chExt cx="8576372" cy="137411"/>
          </a:xfrm>
        </p:grpSpPr>
        <p:sp>
          <p:nvSpPr>
            <p:cNvPr id="110" name="Shape 110"/>
            <p:cNvSpPr/>
            <p:nvPr/>
          </p:nvSpPr>
          <p:spPr>
            <a:xfrm>
              <a:off x="0" y="-1"/>
              <a:ext cx="2743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11" name="Shape 111"/>
            <p:cNvSpPr/>
            <p:nvPr/>
          </p:nvSpPr>
          <p:spPr>
            <a:xfrm>
              <a:off x="2742228" y="-1"/>
              <a:ext cx="1600200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12" name="Shape 112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14" name="Shape 114"/>
          <p:cNvSpPr/>
          <p:nvPr>
            <p:ph type="title"/>
          </p:nvPr>
        </p:nvSpPr>
        <p:spPr>
          <a:xfrm>
            <a:off x="363071" y="4778188"/>
            <a:ext cx="8360242" cy="566739"/>
          </a:xfrm>
          <a:prstGeom prst="rect">
            <a:avLst/>
          </a:prstGeom>
          <a:noFill/>
        </p:spPr>
        <p:txBody>
          <a:bodyPr anchor="b"/>
          <a:lstStyle>
            <a:lvl1pPr>
              <a:defRPr sz="2800">
                <a:solidFill>
                  <a:srgbClr val="FF6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6600"/>
                </a:solidFill>
              </a:rPr>
              <a:t>标题文本</a:t>
            </a:r>
          </a:p>
        </p:txBody>
      </p:sp>
      <p:sp>
        <p:nvSpPr>
          <p:cNvPr id="115" name="Shape 115"/>
          <p:cNvSpPr/>
          <p:nvPr>
            <p:ph type="body" idx="1"/>
          </p:nvPr>
        </p:nvSpPr>
        <p:spPr>
          <a:xfrm>
            <a:off x="419098" y="5344926"/>
            <a:ext cx="8304215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1400"/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 sz="1400"/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 sz="1400"/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 sz="1400"/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 sz="1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262626"/>
                </a:solidFill>
              </a:rPr>
              <a:t>正文级别 1</a:t>
            </a:r>
            <a:endParaRPr sz="1400">
              <a:solidFill>
                <a:srgbClr val="26262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262626"/>
                </a:solidFill>
              </a:rPr>
              <a:t>正文级别 2</a:t>
            </a:r>
            <a:endParaRPr sz="1400">
              <a:solidFill>
                <a:srgbClr val="26262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262626"/>
                </a:solidFill>
              </a:rPr>
              <a:t>正文级别 3</a:t>
            </a:r>
            <a:endParaRPr sz="1400">
              <a:solidFill>
                <a:srgbClr val="26262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262626"/>
                </a:solidFill>
              </a:rPr>
              <a:t>正文级别 4</a:t>
            </a:r>
            <a:endParaRPr sz="1400">
              <a:solidFill>
                <a:srgbClr val="26262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262626"/>
                </a:solidFill>
              </a:rPr>
              <a:t>正文级别 5</a:t>
            </a:r>
          </a:p>
        </p:txBody>
      </p:sp>
      <p:sp>
        <p:nvSpPr>
          <p:cNvPr id="116" name="Shape 1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内容、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body" idx="1"/>
          </p:nvPr>
        </p:nvSpPr>
        <p:spPr>
          <a:xfrm>
            <a:off x="3657600" y="914400"/>
            <a:ext cx="5195047" cy="5943600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 marL="960119" indent="-502919">
              <a:defRPr sz="2200"/>
            </a:lvl2pPr>
            <a:lvl3pPr marL="1337380" indent="-422980">
              <a:defRPr sz="2200"/>
            </a:lvl3pPr>
            <a:lvl4pPr marL="1675694" indent="-415219">
              <a:defRPr sz="2200"/>
            </a:lvl4pPr>
            <a:lvl5pPr marL="2013655" indent="-405518">
              <a:defRPr sz="2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1</a:t>
            </a:r>
            <a:endParaRPr sz="2200">
              <a:solidFill>
                <a:srgbClr val="26262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2</a:t>
            </a:r>
            <a:endParaRPr sz="2200">
              <a:solidFill>
                <a:srgbClr val="26262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3</a:t>
            </a:r>
            <a:endParaRPr sz="2200">
              <a:solidFill>
                <a:srgbClr val="26262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4</a:t>
            </a:r>
            <a:endParaRPr sz="2200">
              <a:solidFill>
                <a:srgbClr val="26262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5</a:t>
            </a:r>
          </a:p>
        </p:txBody>
      </p:sp>
      <p:sp>
        <p:nvSpPr>
          <p:cNvPr id="119" name="Shape 1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sp>
        <p:nvSpPr>
          <p:cNvPr id="120" name="Shape 120"/>
          <p:cNvSpPr/>
          <p:nvPr/>
        </p:nvSpPr>
        <p:spPr>
          <a:xfrm>
            <a:off x="284163" y="4267200"/>
            <a:ext cx="2743201" cy="2120153"/>
          </a:xfrm>
          <a:prstGeom prst="rect">
            <a:avLst/>
          </a:prstGeom>
          <a:solidFill>
            <a:srgbClr val="262626">
              <a:alpha val="85000"/>
            </a:srgbClr>
          </a:solidFill>
          <a:ln w="12700">
            <a:miter lim="400000"/>
          </a:ln>
        </p:spPr>
        <p:txBody>
          <a:bodyPr lIns="0" tIns="0" rIns="0" bIns="0" anchor="b"/>
          <a:lstStyle/>
          <a:p>
            <a:pPr lvl="0">
              <a:defRPr sz="42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</a:p>
        </p:txBody>
      </p:sp>
      <p:sp>
        <p:nvSpPr>
          <p:cNvPr id="121" name="Shape 121"/>
          <p:cNvSpPr/>
          <p:nvPr>
            <p:ph type="title"/>
          </p:nvPr>
        </p:nvSpPr>
        <p:spPr>
          <a:xfrm>
            <a:off x="410763" y="2705100"/>
            <a:ext cx="2475397" cy="2225488"/>
          </a:xfrm>
          <a:prstGeom prst="rect">
            <a:avLst/>
          </a:prstGeom>
          <a:noFill/>
        </p:spPr>
        <p:txBody>
          <a:bodyPr anchor="b"/>
          <a:lstStyle>
            <a:lvl1pPr>
              <a:defRPr b="1" sz="200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FFFFFF"/>
                </a:solidFill>
              </a:rPr>
              <a:t>标题文本</a:t>
            </a:r>
          </a:p>
        </p:txBody>
      </p:sp>
      <p:grpSp>
        <p:nvGrpSpPr>
          <p:cNvPr id="125" name="Group 125"/>
          <p:cNvGrpSpPr/>
          <p:nvPr/>
        </p:nvGrpSpPr>
        <p:grpSpPr>
          <a:xfrm>
            <a:off x="284163" y="461681"/>
            <a:ext cx="8576373" cy="137412"/>
            <a:chOff x="0" y="0"/>
            <a:chExt cx="8576372" cy="137411"/>
          </a:xfrm>
        </p:grpSpPr>
        <p:sp>
          <p:nvSpPr>
            <p:cNvPr id="122" name="Shape 122"/>
            <p:cNvSpPr/>
            <p:nvPr/>
          </p:nvSpPr>
          <p:spPr>
            <a:xfrm>
              <a:off x="0" y="-1"/>
              <a:ext cx="2743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3" name="Shape 123"/>
            <p:cNvSpPr/>
            <p:nvPr/>
          </p:nvSpPr>
          <p:spPr>
            <a:xfrm>
              <a:off x="2742228" y="-1"/>
              <a:ext cx="1600200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4" name="Shape 124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3021013" y="4801575"/>
            <a:ext cx="5837238" cy="1468438"/>
          </a:xfrm>
          <a:prstGeom prst="rect">
            <a:avLst/>
          </a:prstGeom>
          <a:solidFill>
            <a:srgbClr val="262626">
              <a:alpha val="85000"/>
            </a:srgbClr>
          </a:solidFill>
          <a:ln w="12700">
            <a:miter lim="400000"/>
          </a:ln>
        </p:spPr>
        <p:txBody>
          <a:bodyPr lIns="0" tIns="0" rIns="0" bIns="0" anchor="b"/>
          <a:lstStyle/>
          <a:p>
            <a:pPr lvl="0">
              <a:defRPr sz="42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</a:p>
        </p:txBody>
      </p:sp>
      <p:grpSp>
        <p:nvGrpSpPr>
          <p:cNvPr id="131" name="Group 131"/>
          <p:cNvGrpSpPr/>
          <p:nvPr/>
        </p:nvGrpSpPr>
        <p:grpSpPr>
          <a:xfrm>
            <a:off x="284163" y="6263389"/>
            <a:ext cx="8576373" cy="137412"/>
            <a:chOff x="0" y="0"/>
            <a:chExt cx="8576372" cy="137411"/>
          </a:xfrm>
        </p:grpSpPr>
        <p:sp>
          <p:nvSpPr>
            <p:cNvPr id="128" name="Shape 128"/>
            <p:cNvSpPr/>
            <p:nvPr/>
          </p:nvSpPr>
          <p:spPr>
            <a:xfrm>
              <a:off x="0" y="-1"/>
              <a:ext cx="2743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9" name="Shape 129"/>
            <p:cNvSpPr/>
            <p:nvPr/>
          </p:nvSpPr>
          <p:spPr>
            <a:xfrm>
              <a:off x="2742228" y="-1"/>
              <a:ext cx="1600200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30" name="Shape 130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32" name="Shape 132"/>
          <p:cNvSpPr/>
          <p:nvPr>
            <p:ph type="title"/>
          </p:nvPr>
        </p:nvSpPr>
        <p:spPr>
          <a:xfrm>
            <a:off x="3031661" y="4800600"/>
            <a:ext cx="5691652" cy="566738"/>
          </a:xfrm>
          <a:prstGeom prst="rect">
            <a:avLst/>
          </a:prstGeom>
          <a:noFill/>
        </p:spPr>
        <p:txBody>
          <a:bodyPr anchor="b"/>
          <a:lstStyle>
            <a:lvl1pPr>
              <a:defRPr sz="2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33" name="Shape 133"/>
          <p:cNvSpPr/>
          <p:nvPr>
            <p:ph type="body" idx="1"/>
          </p:nvPr>
        </p:nvSpPr>
        <p:spPr>
          <a:xfrm>
            <a:off x="3069805" y="5367337"/>
            <a:ext cx="5653507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1</a:t>
            </a:r>
            <a:endParaRPr sz="14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2</a:t>
            </a:r>
            <a:endParaRPr sz="14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3</a:t>
            </a:r>
            <a:endParaRPr sz="14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4</a:t>
            </a:r>
            <a:endParaRPr sz="14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FFFFFF"/>
                </a:solidFill>
              </a:rPr>
              <a:t>正文级别 5</a:t>
            </a:r>
          </a:p>
        </p:txBody>
      </p:sp>
      <p:sp>
        <p:nvSpPr>
          <p:cNvPr id="134" name="Shape 1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284163" y="455773"/>
            <a:ext cx="8574087" cy="1133950"/>
          </a:xfrm>
          <a:prstGeom prst="rect">
            <a:avLst/>
          </a:prstGeom>
          <a:solidFill>
            <a:srgbClr val="262626">
              <a:alpha val="7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40" name="Group 140"/>
          <p:cNvGrpSpPr/>
          <p:nvPr/>
        </p:nvGrpSpPr>
        <p:grpSpPr>
          <a:xfrm>
            <a:off x="284163" y="1577847"/>
            <a:ext cx="8576373" cy="137412"/>
            <a:chOff x="0" y="0"/>
            <a:chExt cx="8576372" cy="137411"/>
          </a:xfrm>
        </p:grpSpPr>
        <p:sp>
          <p:nvSpPr>
            <p:cNvPr id="137" name="Shape 137"/>
            <p:cNvSpPr/>
            <p:nvPr/>
          </p:nvSpPr>
          <p:spPr>
            <a:xfrm>
              <a:off x="0" y="-1"/>
              <a:ext cx="1600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38" name="Shape 138"/>
            <p:cNvSpPr/>
            <p:nvPr/>
          </p:nvSpPr>
          <p:spPr>
            <a:xfrm>
              <a:off x="1601010" y="-1"/>
              <a:ext cx="2743201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39" name="Shape 139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41" name="Shape 141"/>
          <p:cNvSpPr/>
          <p:nvPr>
            <p:ph type="title"/>
          </p:nvPr>
        </p:nvSpPr>
        <p:spPr>
          <a:xfrm>
            <a:off x="284163" y="95004"/>
            <a:ext cx="8574087" cy="2038596"/>
          </a:xfrm>
          <a:prstGeom prst="rect">
            <a:avLst/>
          </a:prstGeom>
        </p:spPr>
        <p:txBody>
          <a:bodyPr/>
          <a:lstStyle>
            <a:lvl1pPr algn="r"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42" name="Shape 142"/>
          <p:cNvSpPr/>
          <p:nvPr>
            <p:ph type="body" idx="1"/>
          </p:nvPr>
        </p:nvSpPr>
        <p:spPr>
          <a:xfrm>
            <a:off x="284163" y="2133600"/>
            <a:ext cx="8574087" cy="4724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1</a:t>
            </a:r>
            <a:endParaRPr sz="2400">
              <a:solidFill>
                <a:srgbClr val="26262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2</a:t>
            </a:r>
            <a:endParaRPr sz="2400">
              <a:solidFill>
                <a:srgbClr val="26262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3</a:t>
            </a:r>
            <a:endParaRPr sz="2400">
              <a:solidFill>
                <a:srgbClr val="26262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4</a:t>
            </a:r>
            <a:endParaRPr sz="2400">
              <a:solidFill>
                <a:srgbClr val="26262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5</a:t>
            </a:r>
          </a:p>
        </p:txBody>
      </p:sp>
      <p:sp>
        <p:nvSpPr>
          <p:cNvPr id="143" name="Shape 1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46" name="Shape 14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1</a:t>
            </a:r>
            <a:endParaRPr sz="2400">
              <a:solidFill>
                <a:srgbClr val="26262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2</a:t>
            </a:r>
            <a:endParaRPr sz="2400">
              <a:solidFill>
                <a:srgbClr val="26262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3</a:t>
            </a:r>
            <a:endParaRPr sz="2400">
              <a:solidFill>
                <a:srgbClr val="26262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4</a:t>
            </a:r>
            <a:endParaRPr sz="2400">
              <a:solidFill>
                <a:srgbClr val="26262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5</a:t>
            </a:r>
          </a:p>
        </p:txBody>
      </p:sp>
      <p:sp>
        <p:nvSpPr>
          <p:cNvPr id="147" name="Shape 14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284163" y="455773"/>
            <a:ext cx="8574087" cy="1133950"/>
          </a:xfrm>
          <a:prstGeom prst="rect">
            <a:avLst/>
          </a:prstGeom>
          <a:solidFill>
            <a:srgbClr val="262626">
              <a:alpha val="7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6" name="Group 26"/>
          <p:cNvGrpSpPr/>
          <p:nvPr/>
        </p:nvGrpSpPr>
        <p:grpSpPr>
          <a:xfrm>
            <a:off x="284163" y="1577847"/>
            <a:ext cx="8576373" cy="137412"/>
            <a:chOff x="0" y="0"/>
            <a:chExt cx="8576372" cy="137411"/>
          </a:xfrm>
        </p:grpSpPr>
        <p:sp>
          <p:nvSpPr>
            <p:cNvPr id="23" name="Shape 23"/>
            <p:cNvSpPr/>
            <p:nvPr/>
          </p:nvSpPr>
          <p:spPr>
            <a:xfrm>
              <a:off x="0" y="-1"/>
              <a:ext cx="1600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" name="Shape 24"/>
            <p:cNvSpPr/>
            <p:nvPr/>
          </p:nvSpPr>
          <p:spPr>
            <a:xfrm>
              <a:off x="1601010" y="-1"/>
              <a:ext cx="2743201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" name="Shape 25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7" name="Shape 27"/>
          <p:cNvSpPr/>
          <p:nvPr>
            <p:ph type="title"/>
          </p:nvPr>
        </p:nvSpPr>
        <p:spPr>
          <a:xfrm>
            <a:off x="284163" y="95004"/>
            <a:ext cx="8574087" cy="2038596"/>
          </a:xfrm>
          <a:prstGeom prst="rect">
            <a:avLst/>
          </a:prstGeom>
        </p:spPr>
        <p:txBody>
          <a:bodyPr/>
          <a:lstStyle>
            <a:lvl1pPr algn="r"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xfrm>
            <a:off x="1781503" y="2133600"/>
            <a:ext cx="7076748" cy="4724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1</a:t>
            </a:r>
            <a:endParaRPr sz="2400">
              <a:solidFill>
                <a:srgbClr val="26262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2</a:t>
            </a:r>
            <a:endParaRPr sz="2400">
              <a:solidFill>
                <a:srgbClr val="26262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3</a:t>
            </a:r>
            <a:endParaRPr sz="2400">
              <a:solidFill>
                <a:srgbClr val="26262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4</a:t>
            </a:r>
            <a:endParaRPr sz="2400">
              <a:solidFill>
                <a:srgbClr val="26262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5</a:t>
            </a:r>
          </a:p>
        </p:txBody>
      </p:sp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>
            <a:off x="284163" y="444727"/>
            <a:ext cx="8574087" cy="1468439"/>
          </a:xfrm>
          <a:prstGeom prst="rect">
            <a:avLst/>
          </a:prstGeom>
          <a:solidFill>
            <a:srgbClr val="262626">
              <a:alpha val="85000"/>
            </a:srgbClr>
          </a:solidFill>
          <a:ln w="12700">
            <a:miter lim="400000"/>
          </a:ln>
        </p:spPr>
        <p:txBody>
          <a:bodyPr lIns="0" tIns="0" rIns="0" bIns="0" anchor="b"/>
          <a:lstStyle/>
          <a:p>
            <a:pPr lvl="0">
              <a:defRPr sz="42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</a:p>
        </p:txBody>
      </p:sp>
      <p:sp>
        <p:nvSpPr>
          <p:cNvPr id="32" name="Shape 3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472420" y="1532964"/>
            <a:ext cx="7754285" cy="219859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1</a:t>
            </a:r>
            <a:endParaRPr>
              <a:solidFill>
                <a:srgbClr val="FFFFFF"/>
              </a:solidFill>
            </a:endParaRP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2</a:t>
            </a:r>
            <a:endParaRPr>
              <a:solidFill>
                <a:srgbClr val="FFFFFF"/>
              </a:solidFill>
            </a:endParaRP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3</a:t>
            </a:r>
            <a:endParaRPr>
              <a:solidFill>
                <a:srgbClr val="FFFFFF"/>
              </a:solidFill>
            </a:endParaRP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4</a:t>
            </a:r>
            <a:endParaRPr>
              <a:solidFill>
                <a:srgbClr val="FFFFFF"/>
              </a:solidFill>
            </a:endParaRP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5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284163" y="1906541"/>
            <a:ext cx="8576373" cy="137412"/>
            <a:chOff x="0" y="0"/>
            <a:chExt cx="8576372" cy="137411"/>
          </a:xfrm>
        </p:grpSpPr>
        <p:sp>
          <p:nvSpPr>
            <p:cNvPr id="34" name="Shape 34"/>
            <p:cNvSpPr/>
            <p:nvPr/>
          </p:nvSpPr>
          <p:spPr>
            <a:xfrm>
              <a:off x="0" y="-1"/>
              <a:ext cx="2743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" name="Shape 35"/>
            <p:cNvSpPr/>
            <p:nvPr/>
          </p:nvSpPr>
          <p:spPr>
            <a:xfrm>
              <a:off x="2742228" y="-1"/>
              <a:ext cx="1600200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" name="Shape 36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8" name="Shape 38"/>
          <p:cNvSpPr/>
          <p:nvPr/>
        </p:nvSpPr>
        <p:spPr>
          <a:xfrm>
            <a:off x="8230889" y="444727"/>
            <a:ext cx="503074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>
                <a:solidFill>
                  <a:srgbClr val="FFFFFF"/>
                </a:solidFill>
                <a:latin typeface="Wingdings"/>
                <a:ea typeface="Wingdings"/>
                <a:cs typeface="Wingdings"/>
                <a:sym typeface="Wingding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</a:t>
            </a:r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418633" y="0"/>
            <a:ext cx="7810967" cy="1532965"/>
          </a:xfrm>
          <a:prstGeom prst="rect">
            <a:avLst/>
          </a:prstGeom>
          <a:noFill/>
        </p:spPr>
        <p:txBody>
          <a:bodyPr anchor="b"/>
          <a:lstStyle>
            <a:lvl1pPr>
              <a:lnSpc>
                <a:spcPts val="4600"/>
              </a:lnSpc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标题文本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284163" y="4801575"/>
            <a:ext cx="8574087" cy="1468438"/>
          </a:xfrm>
          <a:prstGeom prst="rect">
            <a:avLst/>
          </a:prstGeom>
          <a:solidFill>
            <a:srgbClr val="262626">
              <a:alpha val="85000"/>
            </a:srgbClr>
          </a:solidFill>
          <a:ln w="12700">
            <a:miter lim="400000"/>
          </a:ln>
        </p:spPr>
        <p:txBody>
          <a:bodyPr lIns="0" tIns="0" rIns="0" bIns="0" anchor="b"/>
          <a:lstStyle/>
          <a:p>
            <a:pPr lvl="0">
              <a:defRPr sz="42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</a:p>
        </p:txBody>
      </p:sp>
      <p:grpSp>
        <p:nvGrpSpPr>
          <p:cNvPr id="45" name="Group 45"/>
          <p:cNvGrpSpPr/>
          <p:nvPr/>
        </p:nvGrpSpPr>
        <p:grpSpPr>
          <a:xfrm>
            <a:off x="284163" y="6263389"/>
            <a:ext cx="8576373" cy="137412"/>
            <a:chOff x="0" y="0"/>
            <a:chExt cx="8576372" cy="137411"/>
          </a:xfrm>
        </p:grpSpPr>
        <p:sp>
          <p:nvSpPr>
            <p:cNvPr id="42" name="Shape 42"/>
            <p:cNvSpPr/>
            <p:nvPr/>
          </p:nvSpPr>
          <p:spPr>
            <a:xfrm>
              <a:off x="0" y="-1"/>
              <a:ext cx="2743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" name="Shape 43"/>
            <p:cNvSpPr/>
            <p:nvPr/>
          </p:nvSpPr>
          <p:spPr>
            <a:xfrm>
              <a:off x="2742228" y="-1"/>
              <a:ext cx="1600200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" name="Shape 44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46" name="Shape 46"/>
          <p:cNvSpPr/>
          <p:nvPr/>
        </p:nvSpPr>
        <p:spPr>
          <a:xfrm>
            <a:off x="8230889" y="4801575"/>
            <a:ext cx="503074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>
                <a:solidFill>
                  <a:srgbClr val="FFFFFF"/>
                </a:solidFill>
                <a:latin typeface="Wingdings"/>
                <a:ea typeface="Wingdings"/>
                <a:cs typeface="Wingdings"/>
                <a:sym typeface="Wingding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</a:t>
            </a:r>
          </a:p>
        </p:txBody>
      </p:sp>
      <p:sp>
        <p:nvSpPr>
          <p:cNvPr id="47" name="Shape 47"/>
          <p:cNvSpPr/>
          <p:nvPr>
            <p:ph type="title"/>
          </p:nvPr>
        </p:nvSpPr>
        <p:spPr>
          <a:xfrm>
            <a:off x="429768" y="4814125"/>
            <a:ext cx="7772401" cy="1051561"/>
          </a:xfrm>
          <a:prstGeom prst="rect">
            <a:avLst/>
          </a:prstGeom>
          <a:noFill/>
        </p:spPr>
        <p:txBody>
          <a:bodyPr anchor="b"/>
          <a:lstStyle>
            <a:lvl1pPr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48" name="Shape 48"/>
          <p:cNvSpPr/>
          <p:nvPr>
            <p:ph type="body" idx="1"/>
          </p:nvPr>
        </p:nvSpPr>
        <p:spPr>
          <a:xfrm>
            <a:off x="475487" y="5861303"/>
            <a:ext cx="7735825" cy="402337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1</a:t>
            </a:r>
            <a:endParaRPr>
              <a:solidFill>
                <a:srgbClr val="FFFFFF"/>
              </a:solidFill>
            </a:endParaRP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2</a:t>
            </a:r>
            <a:endParaRPr>
              <a:solidFill>
                <a:srgbClr val="FFFFFF"/>
              </a:solidFill>
            </a:endParaRP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3</a:t>
            </a:r>
            <a:endParaRPr>
              <a:solidFill>
                <a:srgbClr val="FFFFFF"/>
              </a:solidFill>
            </a:endParaRP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4</a:t>
            </a:r>
            <a:endParaRPr>
              <a:solidFill>
                <a:srgbClr val="FFFFFF"/>
              </a:solidFill>
            </a:endParaRP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5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节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sp>
        <p:nvSpPr>
          <p:cNvPr id="52" name="Shape 52"/>
          <p:cNvSpPr/>
          <p:nvPr/>
        </p:nvSpPr>
        <p:spPr>
          <a:xfrm>
            <a:off x="284163" y="4801575"/>
            <a:ext cx="8574087" cy="1468438"/>
          </a:xfrm>
          <a:prstGeom prst="rect">
            <a:avLst/>
          </a:prstGeom>
          <a:solidFill>
            <a:srgbClr val="262626">
              <a:alpha val="85000"/>
            </a:srgbClr>
          </a:solidFill>
          <a:ln w="12700">
            <a:miter lim="400000"/>
          </a:ln>
        </p:spPr>
        <p:txBody>
          <a:bodyPr lIns="0" tIns="0" rIns="0" bIns="0" anchor="b"/>
          <a:lstStyle/>
          <a:p>
            <a:pPr lvl="0">
              <a:defRPr sz="42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</a:p>
        </p:txBody>
      </p:sp>
      <p:grpSp>
        <p:nvGrpSpPr>
          <p:cNvPr id="56" name="Group 56"/>
          <p:cNvGrpSpPr/>
          <p:nvPr/>
        </p:nvGrpSpPr>
        <p:grpSpPr>
          <a:xfrm>
            <a:off x="284163" y="6263389"/>
            <a:ext cx="8576373" cy="137412"/>
            <a:chOff x="0" y="0"/>
            <a:chExt cx="8576372" cy="137411"/>
          </a:xfrm>
        </p:grpSpPr>
        <p:sp>
          <p:nvSpPr>
            <p:cNvPr id="53" name="Shape 53"/>
            <p:cNvSpPr/>
            <p:nvPr/>
          </p:nvSpPr>
          <p:spPr>
            <a:xfrm>
              <a:off x="0" y="-1"/>
              <a:ext cx="2743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" name="Shape 54"/>
            <p:cNvSpPr/>
            <p:nvPr/>
          </p:nvSpPr>
          <p:spPr>
            <a:xfrm>
              <a:off x="2742228" y="-1"/>
              <a:ext cx="1600200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" name="Shape 55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57" name="Shape 57"/>
          <p:cNvSpPr/>
          <p:nvPr/>
        </p:nvSpPr>
        <p:spPr>
          <a:xfrm>
            <a:off x="8230889" y="4801575"/>
            <a:ext cx="503074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>
                <a:solidFill>
                  <a:srgbClr val="FFFFFF"/>
                </a:solidFill>
                <a:latin typeface="Wingdings"/>
                <a:ea typeface="Wingdings"/>
                <a:cs typeface="Wingdings"/>
                <a:sym typeface="Wingding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</a:t>
            </a:r>
          </a:p>
        </p:txBody>
      </p:sp>
      <p:sp>
        <p:nvSpPr>
          <p:cNvPr id="58" name="Shape 58"/>
          <p:cNvSpPr/>
          <p:nvPr>
            <p:ph type="title"/>
          </p:nvPr>
        </p:nvSpPr>
        <p:spPr>
          <a:xfrm>
            <a:off x="430306" y="3099546"/>
            <a:ext cx="7772401" cy="2763372"/>
          </a:xfrm>
          <a:prstGeom prst="rect">
            <a:avLst/>
          </a:prstGeom>
          <a:noFill/>
        </p:spPr>
        <p:txBody>
          <a:bodyPr anchor="b"/>
          <a:lstStyle>
            <a:lvl1pPr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59" name="Shape 59"/>
          <p:cNvSpPr/>
          <p:nvPr>
            <p:ph type="body" idx="1"/>
          </p:nvPr>
        </p:nvSpPr>
        <p:spPr>
          <a:xfrm>
            <a:off x="470646" y="5862918"/>
            <a:ext cx="7732061" cy="99508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1</a:t>
            </a:r>
            <a:endParaRPr>
              <a:solidFill>
                <a:srgbClr val="FFFFFF"/>
              </a:solidFill>
            </a:endParaRP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2</a:t>
            </a:r>
            <a:endParaRPr>
              <a:solidFill>
                <a:srgbClr val="FFFFFF"/>
              </a:solidFill>
            </a:endParaRP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3</a:t>
            </a:r>
            <a:endParaRPr>
              <a:solidFill>
                <a:srgbClr val="FFFFFF"/>
              </a:solidFill>
            </a:endParaRP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4</a:t>
            </a:r>
            <a:endParaRPr>
              <a:solidFill>
                <a:srgbClr val="FFFFFF"/>
              </a:solidFill>
            </a:endParaRP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284163" y="455773"/>
            <a:ext cx="8574087" cy="1133950"/>
          </a:xfrm>
          <a:prstGeom prst="rect">
            <a:avLst/>
          </a:prstGeom>
          <a:solidFill>
            <a:srgbClr val="262626">
              <a:alpha val="7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65" name="Group 65"/>
          <p:cNvGrpSpPr/>
          <p:nvPr/>
        </p:nvGrpSpPr>
        <p:grpSpPr>
          <a:xfrm>
            <a:off x="284163" y="1577847"/>
            <a:ext cx="8576373" cy="137412"/>
            <a:chOff x="0" y="0"/>
            <a:chExt cx="8576372" cy="137411"/>
          </a:xfrm>
        </p:grpSpPr>
        <p:sp>
          <p:nvSpPr>
            <p:cNvPr id="62" name="Shape 62"/>
            <p:cNvSpPr/>
            <p:nvPr/>
          </p:nvSpPr>
          <p:spPr>
            <a:xfrm>
              <a:off x="0" y="-1"/>
              <a:ext cx="1600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" name="Shape 63"/>
            <p:cNvSpPr/>
            <p:nvPr/>
          </p:nvSpPr>
          <p:spPr>
            <a:xfrm>
              <a:off x="1601010" y="-1"/>
              <a:ext cx="2743201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" name="Shape 64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66" name="Shape 66"/>
          <p:cNvSpPr/>
          <p:nvPr>
            <p:ph type="title"/>
          </p:nvPr>
        </p:nvSpPr>
        <p:spPr>
          <a:xfrm>
            <a:off x="284163" y="77540"/>
            <a:ext cx="8574087" cy="2073524"/>
          </a:xfrm>
          <a:prstGeom prst="rect">
            <a:avLst/>
          </a:prstGeom>
        </p:spPr>
        <p:txBody>
          <a:bodyPr/>
          <a:lstStyle>
            <a:lvl1pPr algn="r"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67" name="Shape 67"/>
          <p:cNvSpPr/>
          <p:nvPr>
            <p:ph type="body" idx="1"/>
          </p:nvPr>
        </p:nvSpPr>
        <p:spPr>
          <a:xfrm>
            <a:off x="403412" y="2151063"/>
            <a:ext cx="3931921" cy="4706937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 marL="960119" indent="-502919">
              <a:defRPr sz="2200"/>
            </a:lvl2pPr>
            <a:lvl3pPr marL="1337380" indent="-422980">
              <a:defRPr sz="2200"/>
            </a:lvl3pPr>
            <a:lvl4pPr marL="1675694" indent="-415219">
              <a:defRPr sz="2200"/>
            </a:lvl4pPr>
            <a:lvl5pPr marL="2013655" indent="-405518">
              <a:defRPr sz="2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1</a:t>
            </a:r>
            <a:endParaRPr sz="2200">
              <a:solidFill>
                <a:srgbClr val="26262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2</a:t>
            </a:r>
            <a:endParaRPr sz="2200">
              <a:solidFill>
                <a:srgbClr val="26262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3</a:t>
            </a:r>
            <a:endParaRPr sz="2200">
              <a:solidFill>
                <a:srgbClr val="26262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4</a:t>
            </a:r>
            <a:endParaRPr sz="2200">
              <a:solidFill>
                <a:srgbClr val="26262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262626"/>
                </a:solidFill>
              </a:rPr>
              <a:t>正文级别 5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284163" y="455773"/>
            <a:ext cx="8574087" cy="1133950"/>
          </a:xfrm>
          <a:prstGeom prst="rect">
            <a:avLst/>
          </a:prstGeom>
          <a:solidFill>
            <a:srgbClr val="262626">
              <a:alpha val="7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74" name="Group 74"/>
          <p:cNvGrpSpPr/>
          <p:nvPr/>
        </p:nvGrpSpPr>
        <p:grpSpPr>
          <a:xfrm>
            <a:off x="284163" y="1577847"/>
            <a:ext cx="8576373" cy="137412"/>
            <a:chOff x="0" y="0"/>
            <a:chExt cx="8576372" cy="137411"/>
          </a:xfrm>
        </p:grpSpPr>
        <p:sp>
          <p:nvSpPr>
            <p:cNvPr id="71" name="Shape 71"/>
            <p:cNvSpPr/>
            <p:nvPr/>
          </p:nvSpPr>
          <p:spPr>
            <a:xfrm>
              <a:off x="0" y="-1"/>
              <a:ext cx="1600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" name="Shape 72"/>
            <p:cNvSpPr/>
            <p:nvPr/>
          </p:nvSpPr>
          <p:spPr>
            <a:xfrm>
              <a:off x="1601010" y="-1"/>
              <a:ext cx="2743201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" name="Shape 73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75" name="Shape 75"/>
          <p:cNvSpPr/>
          <p:nvPr>
            <p:ph type="title"/>
          </p:nvPr>
        </p:nvSpPr>
        <p:spPr>
          <a:xfrm>
            <a:off x="284163" y="593574"/>
            <a:ext cx="8574087" cy="1041456"/>
          </a:xfrm>
          <a:prstGeom prst="rect">
            <a:avLst/>
          </a:prstGeom>
        </p:spPr>
        <p:txBody>
          <a:bodyPr/>
          <a:lstStyle>
            <a:lvl1pPr algn="r"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76" name="Shape 76"/>
          <p:cNvSpPr/>
          <p:nvPr>
            <p:ph type="body" idx="1"/>
          </p:nvPr>
        </p:nvSpPr>
        <p:spPr>
          <a:xfrm>
            <a:off x="403412" y="1635029"/>
            <a:ext cx="3931921" cy="93336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spcBef>
                <a:spcPts val="600"/>
              </a:spcBef>
              <a:buClrTx/>
              <a:buSzTx/>
              <a:buFontTx/>
              <a:buNone/>
              <a:defRPr sz="2600">
                <a:solidFill>
                  <a:srgbClr val="990000"/>
                </a:solidFill>
              </a:defRPr>
            </a:lvl1pPr>
            <a:lvl2pPr marL="0" indent="457200" algn="ctr">
              <a:spcBef>
                <a:spcPts val="600"/>
              </a:spcBef>
              <a:buClrTx/>
              <a:buSzTx/>
              <a:buFontTx/>
              <a:buNone/>
              <a:defRPr sz="2600">
                <a:solidFill>
                  <a:srgbClr val="990000"/>
                </a:solidFill>
              </a:defRPr>
            </a:lvl2pPr>
            <a:lvl3pPr marL="0" indent="914400" algn="ctr">
              <a:spcBef>
                <a:spcPts val="600"/>
              </a:spcBef>
              <a:buClrTx/>
              <a:buSzTx/>
              <a:buFontTx/>
              <a:buNone/>
              <a:defRPr sz="2600">
                <a:solidFill>
                  <a:srgbClr val="990000"/>
                </a:solidFill>
              </a:defRPr>
            </a:lvl3pPr>
            <a:lvl4pPr marL="0" indent="1371600" algn="ctr">
              <a:spcBef>
                <a:spcPts val="600"/>
              </a:spcBef>
              <a:buClrTx/>
              <a:buSzTx/>
              <a:buFontTx/>
              <a:buNone/>
              <a:defRPr sz="2600">
                <a:solidFill>
                  <a:srgbClr val="990000"/>
                </a:solidFill>
              </a:defRPr>
            </a:lvl4pPr>
            <a:lvl5pPr marL="0" indent="1828800" algn="ctr">
              <a:spcBef>
                <a:spcPts val="600"/>
              </a:spcBef>
              <a:buClrTx/>
              <a:buSzTx/>
              <a:buFontTx/>
              <a:buNone/>
              <a:defRPr sz="2600">
                <a:solidFill>
                  <a:srgbClr val="990000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990000"/>
                </a:solidFill>
              </a:rPr>
              <a:t>正文级别 1</a:t>
            </a:r>
            <a:endParaRPr sz="2600">
              <a:solidFill>
                <a:srgbClr val="99000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990000"/>
                </a:solidFill>
              </a:rPr>
              <a:t>正文级别 2</a:t>
            </a:r>
            <a:endParaRPr sz="2600">
              <a:solidFill>
                <a:srgbClr val="99000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990000"/>
                </a:solidFill>
              </a:rPr>
              <a:t>正文级别 3</a:t>
            </a:r>
            <a:endParaRPr sz="2600">
              <a:solidFill>
                <a:srgbClr val="99000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990000"/>
                </a:solidFill>
              </a:rPr>
              <a:t>正文级别 4</a:t>
            </a:r>
            <a:endParaRPr sz="2600">
              <a:solidFill>
                <a:srgbClr val="99000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990000"/>
                </a:solidFill>
              </a:rPr>
              <a:t>正文级别 5</a:t>
            </a:r>
          </a:p>
        </p:txBody>
      </p:sp>
      <p:sp>
        <p:nvSpPr>
          <p:cNvPr id="77" name="Shape 7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284163" y="455773"/>
            <a:ext cx="8574087" cy="1133950"/>
          </a:xfrm>
          <a:prstGeom prst="rect">
            <a:avLst/>
          </a:prstGeom>
          <a:solidFill>
            <a:srgbClr val="262626">
              <a:alpha val="7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83" name="Group 83"/>
          <p:cNvGrpSpPr/>
          <p:nvPr/>
        </p:nvGrpSpPr>
        <p:grpSpPr>
          <a:xfrm>
            <a:off x="284163" y="1577847"/>
            <a:ext cx="8576373" cy="137412"/>
            <a:chOff x="0" y="0"/>
            <a:chExt cx="8576372" cy="137411"/>
          </a:xfrm>
        </p:grpSpPr>
        <p:sp>
          <p:nvSpPr>
            <p:cNvPr id="80" name="Shape 80"/>
            <p:cNvSpPr/>
            <p:nvPr/>
          </p:nvSpPr>
          <p:spPr>
            <a:xfrm>
              <a:off x="0" y="-1"/>
              <a:ext cx="1600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" name="Shape 81"/>
            <p:cNvSpPr/>
            <p:nvPr/>
          </p:nvSpPr>
          <p:spPr>
            <a:xfrm>
              <a:off x="1601010" y="-1"/>
              <a:ext cx="2743201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" name="Shape 82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84" name="Shape 84"/>
          <p:cNvSpPr/>
          <p:nvPr>
            <p:ph type="title"/>
          </p:nvPr>
        </p:nvSpPr>
        <p:spPr>
          <a:xfrm>
            <a:off x="284163" y="628404"/>
            <a:ext cx="8574087" cy="971796"/>
          </a:xfrm>
          <a:prstGeom prst="rect">
            <a:avLst/>
          </a:prstGeom>
        </p:spPr>
        <p:txBody>
          <a:bodyPr/>
          <a:lstStyle>
            <a:lvl1pPr algn="r"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85" name="Shape 8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grpSp>
        <p:nvGrpSpPr>
          <p:cNvPr id="91" name="Group 91"/>
          <p:cNvGrpSpPr/>
          <p:nvPr/>
        </p:nvGrpSpPr>
        <p:grpSpPr>
          <a:xfrm>
            <a:off x="284163" y="452718"/>
            <a:ext cx="8576373" cy="137412"/>
            <a:chOff x="0" y="0"/>
            <a:chExt cx="8576372" cy="137411"/>
          </a:xfrm>
        </p:grpSpPr>
        <p:sp>
          <p:nvSpPr>
            <p:cNvPr id="88" name="Shape 88"/>
            <p:cNvSpPr/>
            <p:nvPr/>
          </p:nvSpPr>
          <p:spPr>
            <a:xfrm>
              <a:off x="0" y="-1"/>
              <a:ext cx="1600200" cy="137413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" name="Shape 89"/>
            <p:cNvSpPr/>
            <p:nvPr/>
          </p:nvSpPr>
          <p:spPr>
            <a:xfrm>
              <a:off x="1601010" y="-1"/>
              <a:ext cx="2743201" cy="137413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" name="Shape 90"/>
            <p:cNvSpPr/>
            <p:nvPr/>
          </p:nvSpPr>
          <p:spPr>
            <a:xfrm>
              <a:off x="4342700" y="-1"/>
              <a:ext cx="4233673" cy="137413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rot="5400000">
            <a:off x="5313881" y="2857535"/>
            <a:ext cx="5934617" cy="1133950"/>
          </a:xfrm>
          <a:prstGeom prst="rect">
            <a:avLst/>
          </a:prstGeom>
          <a:solidFill>
            <a:srgbClr val="262626">
              <a:alpha val="7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7695124" y="9525"/>
            <a:ext cx="969265" cy="6848475"/>
          </a:xfrm>
          <a:prstGeom prst="rect">
            <a:avLst/>
          </a:prstGeom>
          <a:solidFill>
            <a:srgbClr val="262626">
              <a:alpha val="7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284163" y="457200"/>
            <a:ext cx="6497638" cy="640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1</a:t>
            </a:r>
            <a:endParaRPr sz="2400">
              <a:solidFill>
                <a:srgbClr val="26262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2</a:t>
            </a:r>
            <a:endParaRPr sz="2400">
              <a:solidFill>
                <a:srgbClr val="26262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3</a:t>
            </a:r>
            <a:endParaRPr sz="2400">
              <a:solidFill>
                <a:srgbClr val="26262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4</a:t>
            </a:r>
            <a:endParaRPr sz="2400">
              <a:solidFill>
                <a:srgbClr val="26262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62626"/>
                </a:solidFill>
              </a:rPr>
              <a:t>正文级别 5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8306458" y="193557"/>
            <a:ext cx="630622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b="1" sz="1400">
                <a:solidFill>
                  <a:srgbClr val="262626"/>
                </a:solidFill>
              </a:defRPr>
            </a:lvl1pPr>
          </a:lstStyle>
          <a:p>
            <a:pPr lvl="0"/>
            <a:fld id="{86CB4B4D-7CA3-9044-876B-883B54F8677D}" type="slidenum"/>
          </a:p>
        </p:txBody>
      </p:sp>
      <p:grpSp>
        <p:nvGrpSpPr>
          <p:cNvPr id="9" name="Group 9"/>
          <p:cNvGrpSpPr/>
          <p:nvPr/>
        </p:nvGrpSpPr>
        <p:grpSpPr>
          <a:xfrm>
            <a:off x="7557246" y="457200"/>
            <a:ext cx="137412" cy="5934457"/>
            <a:chOff x="0" y="0"/>
            <a:chExt cx="137411" cy="5934455"/>
          </a:xfrm>
        </p:grpSpPr>
        <p:sp>
          <p:nvSpPr>
            <p:cNvPr id="6" name="Shape 6"/>
            <p:cNvSpPr/>
            <p:nvPr/>
          </p:nvSpPr>
          <p:spPr>
            <a:xfrm rot="5400000">
              <a:off x="-484927" y="484926"/>
              <a:ext cx="1107265" cy="137412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" name="Shape 7"/>
            <p:cNvSpPr/>
            <p:nvPr/>
          </p:nvSpPr>
          <p:spPr>
            <a:xfrm rot="5400000">
              <a:off x="-880379" y="1988204"/>
              <a:ext cx="1898169" cy="137412"/>
            </a:xfrm>
            <a:prstGeom prst="rect">
              <a:avLst/>
            </a:prstGeom>
            <a:solidFill>
              <a:srgbClr val="FF66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" name="Shape 8"/>
            <p:cNvSpPr/>
            <p:nvPr/>
          </p:nvSpPr>
          <p:spPr>
            <a:xfrm rot="5400000">
              <a:off x="-1396048" y="4400997"/>
              <a:ext cx="2929507" cy="137412"/>
            </a:xfrm>
            <a:prstGeom prst="rect">
              <a:avLst/>
            </a:prstGeom>
            <a:solidFill>
              <a:srgbClr val="99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spd="med" advClick="1"/>
  <p:txStyles>
    <p:titleStyle>
      <a:lvl1pPr>
        <a:defRPr sz="3400">
          <a:solidFill>
            <a:srgbClr val="FFFFFF"/>
          </a:solidFill>
          <a:latin typeface="Corbel"/>
          <a:ea typeface="Corbel"/>
          <a:cs typeface="Corbel"/>
          <a:sym typeface="Corbel"/>
        </a:defRPr>
      </a:lvl1pPr>
      <a:lvl2pPr>
        <a:defRPr sz="3400">
          <a:solidFill>
            <a:srgbClr val="FFFFFF"/>
          </a:solidFill>
          <a:latin typeface="Corbel"/>
          <a:ea typeface="Corbel"/>
          <a:cs typeface="Corbel"/>
          <a:sym typeface="Corbel"/>
        </a:defRPr>
      </a:lvl2pPr>
      <a:lvl3pPr>
        <a:defRPr sz="3400">
          <a:solidFill>
            <a:srgbClr val="FFFFFF"/>
          </a:solidFill>
          <a:latin typeface="Corbel"/>
          <a:ea typeface="Corbel"/>
          <a:cs typeface="Corbel"/>
          <a:sym typeface="Corbel"/>
        </a:defRPr>
      </a:lvl3pPr>
      <a:lvl4pPr>
        <a:defRPr sz="3400">
          <a:solidFill>
            <a:srgbClr val="FFFFFF"/>
          </a:solidFill>
          <a:latin typeface="Corbel"/>
          <a:ea typeface="Corbel"/>
          <a:cs typeface="Corbel"/>
          <a:sym typeface="Corbel"/>
        </a:defRPr>
      </a:lvl4pPr>
      <a:lvl5pPr>
        <a:defRPr sz="3400">
          <a:solidFill>
            <a:srgbClr val="FFFFFF"/>
          </a:solidFill>
          <a:latin typeface="Corbel"/>
          <a:ea typeface="Corbel"/>
          <a:cs typeface="Corbel"/>
          <a:sym typeface="Corbel"/>
        </a:defRPr>
      </a:lvl5pPr>
      <a:lvl6pPr>
        <a:defRPr sz="3400">
          <a:solidFill>
            <a:srgbClr val="FFFFFF"/>
          </a:solidFill>
          <a:latin typeface="Corbel"/>
          <a:ea typeface="Corbel"/>
          <a:cs typeface="Corbel"/>
          <a:sym typeface="Corbel"/>
        </a:defRPr>
      </a:lvl6pPr>
      <a:lvl7pPr>
        <a:defRPr sz="3400">
          <a:solidFill>
            <a:srgbClr val="FFFFFF"/>
          </a:solidFill>
          <a:latin typeface="Corbel"/>
          <a:ea typeface="Corbel"/>
          <a:cs typeface="Corbel"/>
          <a:sym typeface="Corbel"/>
        </a:defRPr>
      </a:lvl7pPr>
      <a:lvl8pPr>
        <a:defRPr sz="3400">
          <a:solidFill>
            <a:srgbClr val="FFFFFF"/>
          </a:solidFill>
          <a:latin typeface="Corbel"/>
          <a:ea typeface="Corbel"/>
          <a:cs typeface="Corbel"/>
          <a:sym typeface="Corbel"/>
        </a:defRPr>
      </a:lvl8pPr>
      <a:lvl9pPr>
        <a:defRPr sz="3400">
          <a:solidFill>
            <a:srgbClr val="FFFFFF"/>
          </a:solidFill>
          <a:latin typeface="Corbel"/>
          <a:ea typeface="Corbel"/>
          <a:cs typeface="Corbel"/>
          <a:sym typeface="Corbel"/>
        </a:defRPr>
      </a:lvl9pPr>
    </p:titleStyle>
    <p:bodyStyle>
      <a:lvl1pPr marL="454025" indent="-454025">
        <a:spcBef>
          <a:spcPts val="2000"/>
        </a:spcBef>
        <a:buClr>
          <a:srgbClr val="A6A6A6"/>
        </a:buClr>
        <a:buSzPct val="90000"/>
        <a:buFont typeface="Wingdings"/>
        <a:buChar char=""/>
        <a:defRPr sz="2400">
          <a:solidFill>
            <a:srgbClr val="262626"/>
          </a:solidFill>
          <a:latin typeface="Calibri"/>
          <a:ea typeface="Calibri"/>
          <a:cs typeface="Calibri"/>
          <a:sym typeface="Calibri"/>
        </a:defRPr>
      </a:lvl1pPr>
      <a:lvl2pPr marL="955963" indent="-498763">
        <a:spcBef>
          <a:spcPts val="2000"/>
        </a:spcBef>
        <a:buClr>
          <a:srgbClr val="A6A6A6"/>
        </a:buClr>
        <a:buSzPct val="90000"/>
        <a:buFont typeface="Wingdings"/>
        <a:buChar char=""/>
        <a:defRPr sz="2400">
          <a:solidFill>
            <a:srgbClr val="262626"/>
          </a:solidFill>
          <a:latin typeface="Calibri"/>
          <a:ea typeface="Calibri"/>
          <a:cs typeface="Calibri"/>
          <a:sym typeface="Calibri"/>
        </a:defRPr>
      </a:lvl2pPr>
      <a:lvl3pPr marL="1329689" indent="-415289">
        <a:spcBef>
          <a:spcPts val="2000"/>
        </a:spcBef>
        <a:buClr>
          <a:srgbClr val="A6A6A6"/>
        </a:buClr>
        <a:buSzPct val="90000"/>
        <a:buFont typeface="Wingdings"/>
        <a:buChar char=""/>
        <a:defRPr sz="2400">
          <a:solidFill>
            <a:srgbClr val="262626"/>
          </a:solidFill>
          <a:latin typeface="Calibri"/>
          <a:ea typeface="Calibri"/>
          <a:cs typeface="Calibri"/>
          <a:sym typeface="Calibri"/>
        </a:defRPr>
      </a:lvl3pPr>
      <a:lvl4pPr marL="1713441" indent="-452966">
        <a:spcBef>
          <a:spcPts val="2000"/>
        </a:spcBef>
        <a:buClr>
          <a:srgbClr val="A6A6A6"/>
        </a:buClr>
        <a:buSzPct val="90000"/>
        <a:buFont typeface="Wingdings"/>
        <a:buChar char=""/>
        <a:defRPr sz="2400">
          <a:solidFill>
            <a:srgbClr val="262626"/>
          </a:solidFill>
          <a:latin typeface="Calibri"/>
          <a:ea typeface="Calibri"/>
          <a:cs typeface="Calibri"/>
          <a:sym typeface="Calibri"/>
        </a:defRPr>
      </a:lvl4pPr>
      <a:lvl5pPr marL="2050520" indent="-442383">
        <a:spcBef>
          <a:spcPts val="2000"/>
        </a:spcBef>
        <a:buClr>
          <a:srgbClr val="A6A6A6"/>
        </a:buClr>
        <a:buSzPct val="90000"/>
        <a:buFont typeface="Wingdings"/>
        <a:buChar char=""/>
        <a:defRPr sz="2400">
          <a:solidFill>
            <a:srgbClr val="262626"/>
          </a:solidFill>
          <a:latin typeface="Calibri"/>
          <a:ea typeface="Calibri"/>
          <a:cs typeface="Calibri"/>
          <a:sym typeface="Calibri"/>
        </a:defRPr>
      </a:lvl5pPr>
      <a:lvl6pPr marL="2405592" indent="-459317">
        <a:spcBef>
          <a:spcPts val="2000"/>
        </a:spcBef>
        <a:buClr>
          <a:srgbClr val="A6A6A6"/>
        </a:buClr>
        <a:buSzPct val="90000"/>
        <a:buFont typeface="Wingdings"/>
        <a:buChar char=""/>
        <a:defRPr sz="2400">
          <a:solidFill>
            <a:srgbClr val="262626"/>
          </a:solidFill>
          <a:latin typeface="Calibri"/>
          <a:ea typeface="Calibri"/>
          <a:cs typeface="Calibri"/>
          <a:sym typeface="Calibri"/>
        </a:defRPr>
      </a:lvl6pPr>
      <a:lvl7pPr marL="2740554" indent="-459317">
        <a:spcBef>
          <a:spcPts val="2000"/>
        </a:spcBef>
        <a:buClr>
          <a:srgbClr val="A6A6A6"/>
        </a:buClr>
        <a:buSzPct val="90000"/>
        <a:buFont typeface="Wingdings"/>
        <a:buChar char=""/>
        <a:defRPr sz="2400">
          <a:solidFill>
            <a:srgbClr val="262626"/>
          </a:solidFill>
          <a:latin typeface="Calibri"/>
          <a:ea typeface="Calibri"/>
          <a:cs typeface="Calibri"/>
          <a:sym typeface="Calibri"/>
        </a:defRPr>
      </a:lvl7pPr>
      <a:lvl8pPr marL="3085042" indent="-459317">
        <a:spcBef>
          <a:spcPts val="2000"/>
        </a:spcBef>
        <a:buClr>
          <a:srgbClr val="A6A6A6"/>
        </a:buClr>
        <a:buSzPct val="90000"/>
        <a:buFont typeface="Wingdings"/>
        <a:buChar char=""/>
        <a:defRPr sz="2400">
          <a:solidFill>
            <a:srgbClr val="262626"/>
          </a:solidFill>
          <a:latin typeface="Calibri"/>
          <a:ea typeface="Calibri"/>
          <a:cs typeface="Calibri"/>
          <a:sym typeface="Calibri"/>
        </a:defRPr>
      </a:lvl8pPr>
      <a:lvl9pPr marL="3427942" indent="-459317">
        <a:spcBef>
          <a:spcPts val="2000"/>
        </a:spcBef>
        <a:buClr>
          <a:srgbClr val="A6A6A6"/>
        </a:buClr>
        <a:buSzPct val="90000"/>
        <a:buFont typeface="Wingdings"/>
        <a:buChar char=""/>
        <a:defRPr sz="2400">
          <a:solidFill>
            <a:srgbClr val="262626"/>
          </a:solidFill>
          <a:latin typeface="Calibri"/>
          <a:ea typeface="Calibri"/>
          <a:cs typeface="Calibri"/>
          <a:sym typeface="Calibri"/>
        </a:defRPr>
      </a:lvl9pPr>
    </p:bodyStyle>
    <p:otherStyle>
      <a:lvl1pPr algn="r">
        <a:defRPr b="1" sz="14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57200" algn="r">
        <a:defRPr b="1" sz="14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914400" algn="r">
        <a:defRPr b="1" sz="14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371600" algn="r">
        <a:defRPr b="1" sz="14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828800" algn="r">
        <a:defRPr b="1" sz="14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2286000" algn="r">
        <a:defRPr b="1" sz="14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2743200" algn="r">
        <a:defRPr b="1" sz="14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3200400" algn="r">
        <a:defRPr b="1" sz="14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3657600" algn="r">
        <a:defRPr b="1" sz="14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xfrm>
            <a:off x="421340" y="449005"/>
            <a:ext cx="7808978" cy="108813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ENGOP</a:t>
            </a:r>
          </a:p>
        </p:txBody>
      </p:sp>
      <p:sp>
        <p:nvSpPr>
          <p:cNvPr id="152" name="Shape 152"/>
          <p:cNvSpPr/>
          <p:nvPr/>
        </p:nvSpPr>
        <p:spPr>
          <a:xfrm>
            <a:off x="4337987" y="3277582"/>
            <a:ext cx="3529770" cy="1412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rPr sz="2100"/>
              <a:t>Team member: Xiang Gong</a:t>
            </a:r>
            <a:endParaRPr sz="2100"/>
          </a:p>
          <a:p>
            <a:pPr lvl="0"/>
            <a:r>
              <a:rPr sz="2100"/>
              <a:t>	             Hao Wu</a:t>
            </a:r>
            <a:endParaRPr sz="2100"/>
          </a:p>
          <a:p>
            <a:pPr lvl="0"/>
            <a:r>
              <a:rPr sz="2100"/>
              <a:t>	             Zhenyang Wu</a:t>
            </a:r>
            <a:endParaRPr sz="2100"/>
          </a:p>
          <a:p>
            <a:pPr lvl="0"/>
            <a:r>
              <a:rPr sz="2100"/>
              <a:t>	             Ying Shi</a:t>
            </a:r>
          </a:p>
        </p:txBody>
      </p:sp>
      <p:sp>
        <p:nvSpPr>
          <p:cNvPr id="153" name="Shape 153"/>
          <p:cNvSpPr/>
          <p:nvPr/>
        </p:nvSpPr>
        <p:spPr>
          <a:xfrm>
            <a:off x="1565983" y="2329297"/>
            <a:ext cx="5519692" cy="6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700"/>
            </a:lvl1pPr>
          </a:lstStyle>
          <a:p>
            <a:pPr lvl="0">
              <a:defRPr sz="1800"/>
            </a:pPr>
            <a:r>
              <a:rPr sz="3700"/>
              <a:t>FPGA controlled robotic arm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L</a:t>
            </a:r>
            <a:r>
              <a:rPr sz="4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293</a:t>
            </a:r>
            <a:r>
              <a:rPr sz="4200">
                <a:solidFill>
                  <a:srgbClr val="FFFFFF"/>
                </a:solidFill>
              </a:rPr>
              <a:t>D chip</a:t>
            </a:r>
          </a:p>
        </p:txBody>
      </p:sp>
      <p:sp>
        <p:nvSpPr>
          <p:cNvPr id="194" name="Shape 19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95" name="Shape 19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fld id="{86CB4B4D-7CA3-9044-876B-883B54F8677D}" type="slidenum">
              <a:rPr b="1" sz="1400">
                <a:solidFill>
                  <a:srgbClr val="262626"/>
                </a:solidFill>
              </a:rPr>
            </a:fld>
          </a:p>
        </p:txBody>
      </p:sp>
      <p:pic>
        <p:nvPicPr>
          <p:cNvPr id="196" name="F7SF6RQH4AGJ4GA.LAR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8360" y="2195256"/>
            <a:ext cx="3340637" cy="3243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屏幕快照 2015-04-26 下午4.21.18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76410" y="2228723"/>
            <a:ext cx="4037012" cy="3394761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Shape 198"/>
          <p:cNvSpPr/>
          <p:nvPr/>
        </p:nvSpPr>
        <p:spPr>
          <a:xfrm>
            <a:off x="1761083" y="5718607"/>
            <a:ext cx="5621834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ctr" defTabSz="584200"/>
            <a:r>
              <a:rPr sz="2600">
                <a:latin typeface="Helvetica Light"/>
                <a:ea typeface="Helvetica Light"/>
                <a:cs typeface="Helvetica Light"/>
                <a:sym typeface="Helvetica Light"/>
              </a:rPr>
              <a:t>L293D chip: </a:t>
            </a:r>
            <a:endParaRPr sz="2600"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ctr" defTabSz="584200"/>
            <a:r>
              <a:rPr sz="2600">
                <a:latin typeface="Helvetica Light"/>
                <a:ea typeface="Helvetica Light"/>
                <a:cs typeface="Helvetica Light"/>
                <a:sym typeface="Helvetica Light"/>
              </a:rPr>
              <a:t>high current half-H drivers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How to connect to motors</a:t>
            </a:r>
          </a:p>
        </p:txBody>
      </p:sp>
      <p:sp>
        <p:nvSpPr>
          <p:cNvPr id="201" name="Shape 20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02" name="Shape 20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fld id="{86CB4B4D-7CA3-9044-876B-883B54F8677D}" type="slidenum">
              <a:rPr b="1" sz="1400">
                <a:solidFill>
                  <a:srgbClr val="262626"/>
                </a:solidFill>
              </a:rPr>
            </a:fld>
          </a:p>
        </p:txBody>
      </p:sp>
      <p:pic>
        <p:nvPicPr>
          <p:cNvPr id="203" name="motor_driver_pinout.g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7960" y="2152590"/>
            <a:ext cx="6948080" cy="3487052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Shape 204"/>
          <p:cNvSpPr/>
          <p:nvPr/>
        </p:nvSpPr>
        <p:spPr>
          <a:xfrm>
            <a:off x="73342" y="5391139"/>
            <a:ext cx="899731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 defTabSz="584200"/>
            <a:r>
              <a:rPr sz="2500">
                <a:latin typeface="Helvetica Light"/>
                <a:ea typeface="Helvetica Light"/>
                <a:cs typeface="Helvetica Light"/>
                <a:sym typeface="Helvetica Light"/>
              </a:rPr>
              <a:t>The motors are connected to the chip as showed in the figure.</a:t>
            </a:r>
            <a:endParaRPr sz="2500"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ctr" defTabSz="584200"/>
            <a:r>
              <a:rPr sz="2500">
                <a:latin typeface="Helvetica Light"/>
                <a:ea typeface="Helvetica Light"/>
                <a:cs typeface="Helvetica Light"/>
                <a:sym typeface="Helvetica Light"/>
              </a:rPr>
              <a:t>Each chip can only control two motors, so at least 5 chips are needed. (9 motors in total, 5 in robotic arms and 4 in kart)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Actual Circuit</a:t>
            </a:r>
          </a:p>
        </p:txBody>
      </p:sp>
      <p:sp>
        <p:nvSpPr>
          <p:cNvPr id="207" name="Shape 20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08" name="Shape 20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fld id="{86CB4B4D-7CA3-9044-876B-883B54F8677D}" type="slidenum">
              <a:rPr b="1" sz="1400">
                <a:solidFill>
                  <a:srgbClr val="262626"/>
                </a:solidFill>
              </a:rPr>
            </a:fld>
          </a:p>
        </p:txBody>
      </p:sp>
      <p:pic>
        <p:nvPicPr>
          <p:cNvPr id="209" name="IMG_1248.jpe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5303" y="2143277"/>
            <a:ext cx="6273394" cy="47050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title"/>
          </p:nvPr>
        </p:nvSpPr>
        <p:spPr>
          <a:xfrm>
            <a:off x="284957" y="563867"/>
            <a:ext cx="8574087" cy="951010"/>
          </a:xfrm>
          <a:prstGeom prst="rect">
            <a:avLst/>
          </a:prstGeom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KeyBoard  controller code example  </a:t>
            </a:r>
          </a:p>
        </p:txBody>
      </p:sp>
      <p:sp>
        <p:nvSpPr>
          <p:cNvPr id="212" name="Shape 21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fld id="{86CB4B4D-7CA3-9044-876B-883B54F8677D}" type="slidenum">
              <a:rPr b="1" sz="1400">
                <a:solidFill>
                  <a:srgbClr val="262626"/>
                </a:solidFill>
              </a:rPr>
            </a:fld>
          </a:p>
        </p:txBody>
      </p:sp>
      <p:pic>
        <p:nvPicPr>
          <p:cNvPr id="213" name="keyboard.png"/>
          <p:cNvPicPr/>
          <p:nvPr/>
        </p:nvPicPr>
        <p:blipFill>
          <a:blip r:embed="rId2">
            <a:extLst/>
          </a:blip>
          <a:srcRect l="68842" t="13104" r="11766" b="26617"/>
          <a:stretch>
            <a:fillRect/>
          </a:stretch>
        </p:blipFill>
        <p:spPr>
          <a:xfrm>
            <a:off x="433965" y="1778228"/>
            <a:ext cx="4026035" cy="5006122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Shape 214"/>
          <p:cNvSpPr/>
          <p:nvPr/>
        </p:nvSpPr>
        <p:spPr>
          <a:xfrm>
            <a:off x="4697729" y="2109020"/>
            <a:ext cx="3812480" cy="707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By adding a flag to keyboard controller, we can send data to motor controller by keeping  pressing a key(for manual mode)  or pressing a key once(for auto mode). </a:t>
            </a:r>
          </a:p>
          <a:p>
            <a:pPr lvl="0"/>
          </a:p>
          <a:p>
            <a:pPr lvl="0"/>
            <a:r>
              <a:t>mark=1 means last key is released and reset data to 8h’ff to receive new input key.</a:t>
            </a:r>
          </a:p>
          <a:p>
            <a:pPr lvl="0"/>
          </a:p>
          <a:p>
            <a:pPr lvl="0"/>
            <a:r>
              <a:t>mark= 0 means the key is still being pressed and  output data cannot be changed.</a:t>
            </a:r>
          </a:p>
          <a:p>
            <a:pPr lvl="0"/>
          </a:p>
          <a:p>
            <a:pPr lvl="0"/>
          </a:p>
          <a:p>
            <a:pPr lvl="0"/>
          </a:p>
          <a:p>
            <a:pPr lvl="0"/>
          </a:p>
          <a:p>
            <a:pPr lvl="0"/>
          </a:p>
          <a:p>
            <a:pPr lvl="0"/>
          </a:p>
          <a:p>
            <a:pPr lvl="0"/>
          </a:p>
          <a:p>
            <a:pPr lvl="0"/>
          </a:p>
          <a:p>
            <a:pPr lvl="0"/>
          </a:p>
          <a:p>
            <a:pPr lvl="0"/>
          </a:p>
          <a:p>
            <a:pPr lvl="0"/>
          </a:p>
        </p:txBody>
      </p:sp>
    </p:spTree>
  </p:cSld>
  <p:clrMapOvr>
    <a:masterClrMapping/>
  </p:clrMapOvr>
  <p:transition spd="med" advClick="1"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Successes </a:t>
            </a:r>
          </a:p>
        </p:txBody>
      </p:sp>
      <p:sp>
        <p:nvSpPr>
          <p:cNvPr id="217" name="Shape 217"/>
          <p:cNvSpPr/>
          <p:nvPr/>
        </p:nvSpPr>
        <p:spPr>
          <a:xfrm>
            <a:off x="659770" y="2325864"/>
            <a:ext cx="7059539" cy="428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Competed modules:</a:t>
            </a:r>
          </a:p>
          <a:p>
            <a:pPr lvl="0" marL="180473" indent="-180473">
              <a:buSzPct val="100000"/>
              <a:buChar char="•"/>
            </a:pPr>
            <a:r>
              <a:t>Keyboard controller</a:t>
            </a:r>
          </a:p>
          <a:p>
            <a:pPr lvl="0" marL="180473" indent="-180473">
              <a:buSzPct val="100000"/>
              <a:buChar char="•"/>
            </a:pPr>
            <a:r>
              <a:t>Motor controller</a:t>
            </a:r>
          </a:p>
          <a:p>
            <a:pPr lvl="0" marL="180473" indent="-180473">
              <a:buSzPct val="100000"/>
              <a:buChar char="•"/>
            </a:pPr>
            <a:r>
              <a:t>Three operation modes</a:t>
            </a:r>
          </a:p>
          <a:p>
            <a:pPr lvl="0" marL="180473" indent="-180473">
              <a:buSzPct val="100000"/>
              <a:buChar char="•"/>
            </a:pPr>
            <a:r>
              <a:t>Driver circuit</a:t>
            </a:r>
          </a:p>
          <a:p>
            <a:pPr lvl="0"/>
          </a:p>
          <a:p>
            <a:pPr lvl="0"/>
            <a:r>
              <a:t>Obstacles breakthrough</a:t>
            </a:r>
          </a:p>
          <a:p>
            <a:pPr lvl="0" marL="180473" indent="-180473">
              <a:buSzPct val="100000"/>
              <a:buChar char="•"/>
            </a:pPr>
            <a:r>
              <a:t>Keyboard supports two input method(keep pressing and press once)</a:t>
            </a:r>
          </a:p>
          <a:p>
            <a:pPr lvl="0" marL="180473" indent="-180473">
              <a:buSzPct val="100000"/>
              <a:buChar char="•"/>
            </a:pPr>
            <a:r>
              <a:t>Change relay to L293D chip to allow  motors to move in opposite direction.</a:t>
            </a:r>
          </a:p>
          <a:p>
            <a:pPr lvl="0"/>
          </a:p>
          <a:p>
            <a:pPr lvl="0"/>
          </a:p>
          <a:p>
            <a:pPr lvl="0" marL="180473" indent="-180473">
              <a:buSzPct val="100000"/>
              <a:buChar char="•"/>
            </a:pPr>
          </a:p>
          <a:p>
            <a:pPr lvl="0"/>
          </a:p>
        </p:txBody>
      </p:sp>
    </p:spTree>
  </p:cSld>
  <p:clrMapOvr>
    <a:masterClrMapping/>
  </p:clrMapOvr>
  <p:transition spd="med" advClick="1"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Failures </a:t>
            </a:r>
          </a:p>
        </p:txBody>
      </p:sp>
      <p:sp>
        <p:nvSpPr>
          <p:cNvPr id="220" name="Shape 220"/>
          <p:cNvSpPr/>
          <p:nvPr/>
        </p:nvSpPr>
        <p:spPr>
          <a:xfrm>
            <a:off x="280402" y="2391846"/>
            <a:ext cx="8583196" cy="283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marL="267368" indent="-267368">
              <a:buSzPct val="100000"/>
              <a:buAutoNum type="arabicPeriod" startAt="1"/>
            </a:pPr>
            <a:r>
              <a:rPr sz="2000"/>
              <a:t>Two or more keys are pressed</a:t>
            </a:r>
            <a:endParaRPr sz="2000"/>
          </a:p>
          <a:p>
            <a:pPr lvl="0"/>
            <a:r>
              <a:rPr sz="2000"/>
              <a:t>   Solved: The signal could be sent and can control motors properly.</a:t>
            </a:r>
            <a:endParaRPr sz="2000"/>
          </a:p>
          <a:p>
            <a:pPr lvl="0"/>
            <a:r>
              <a:rPr sz="2000"/>
              <a:t>   Failure: The signal can’t be reset (back to 8’hff) when the keys are not released in a proper order. And need press any other key to stop motors. </a:t>
            </a:r>
            <a:endParaRPr sz="2000"/>
          </a:p>
          <a:p>
            <a:pPr lvl="0"/>
            <a:r>
              <a:rPr sz="2000"/>
              <a:t>   Tradeoff: Design some keys to drive multi-motors.(Up-right, Down-left,e.g)</a:t>
            </a:r>
            <a:endParaRPr sz="2000"/>
          </a:p>
          <a:p>
            <a:pPr lvl="0"/>
            <a:endParaRPr sz="2000"/>
          </a:p>
          <a:p>
            <a:pPr lvl="0"/>
            <a:r>
              <a:rPr sz="2000"/>
              <a:t>2. Motor's are not very precisely </a:t>
            </a:r>
            <a:endParaRPr sz="2000"/>
          </a:p>
          <a:p>
            <a:pPr lvl="0"/>
            <a:r>
              <a:rPr sz="2000"/>
              <a:t>     Robotic arms cannot move back to its previous position exactly in auto mode.</a:t>
            </a:r>
            <a:endParaRPr sz="2000"/>
          </a:p>
          <a:p>
            <a:pPr lvl="0"/>
            <a:r>
              <a:rPr sz="2000"/>
              <a:t>     Possible solution: Step motor.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title"/>
          </p:nvPr>
        </p:nvSpPr>
        <p:spPr>
          <a:xfrm>
            <a:off x="284163" y="95004"/>
            <a:ext cx="8574087" cy="1469478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Future  Work</a:t>
            </a:r>
          </a:p>
        </p:txBody>
      </p:sp>
      <p:sp>
        <p:nvSpPr>
          <p:cNvPr id="223" name="Shape 22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fld id="{86CB4B4D-7CA3-9044-876B-883B54F8677D}" type="slidenum">
              <a:rPr b="1" sz="1400">
                <a:solidFill>
                  <a:srgbClr val="262626"/>
                </a:solidFill>
              </a:rPr>
            </a:fld>
          </a:p>
        </p:txBody>
      </p:sp>
      <p:sp>
        <p:nvSpPr>
          <p:cNvPr id="224" name="Shape 224"/>
          <p:cNvSpPr/>
          <p:nvPr/>
        </p:nvSpPr>
        <p:spPr>
          <a:xfrm>
            <a:off x="595468" y="2792208"/>
            <a:ext cx="7953064" cy="156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marL="240631" indent="-240631">
              <a:buSzPct val="100000"/>
              <a:buChar char="•"/>
            </a:pPr>
            <a:r>
              <a:rPr sz="2400"/>
              <a:t>Optimizing code to record longer time (Memory is 20s now).</a:t>
            </a:r>
            <a:endParaRPr sz="2400"/>
          </a:p>
          <a:p>
            <a:pPr lvl="0" marL="240631" indent="-240631">
              <a:buSzPct val="100000"/>
              <a:buChar char="•"/>
            </a:pPr>
            <a:r>
              <a:rPr sz="2400"/>
              <a:t>Using portable FGPA board instead of lab board.</a:t>
            </a:r>
            <a:endParaRPr sz="2400"/>
          </a:p>
          <a:p>
            <a:pPr lvl="0" marL="240631" indent="-240631">
              <a:buSzPct val="100000"/>
              <a:buChar char="•"/>
            </a:pPr>
            <a:r>
              <a:rPr sz="2400"/>
              <a:t>Planting all things on kart, rerouting wires, allocating weight to make kart stable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227" name="Shape 22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28" name="Shape 22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fld id="{86CB4B4D-7CA3-9044-876B-883B54F8677D}" type="slidenum">
              <a:rPr b="1" sz="1400">
                <a:solidFill>
                  <a:srgbClr val="262626"/>
                </a:solidFill>
              </a:rPr>
            </a:fld>
          </a:p>
        </p:txBody>
      </p:sp>
    </p:spTree>
  </p:cSld>
  <p:clrMapOvr>
    <a:masterClrMapping/>
  </p:clrMapOvr>
  <p:transition spd="med" advClick="1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Goal/Motivation </a:t>
            </a:r>
          </a:p>
        </p:txBody>
      </p:sp>
      <p:sp>
        <p:nvSpPr>
          <p:cNvPr id="156" name="Shape 156"/>
          <p:cNvSpPr/>
          <p:nvPr/>
        </p:nvSpPr>
        <p:spPr>
          <a:xfrm>
            <a:off x="626782" y="2276377"/>
            <a:ext cx="7373349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rPr sz="2400"/>
              <a:t>D</a:t>
            </a:r>
            <a:r>
              <a:rPr sz="2400"/>
              <a:t>esigned an programable robotic arm and use  keyboard and FPGA to control its movement.</a:t>
            </a:r>
          </a:p>
        </p:txBody>
      </p:sp>
      <p:sp>
        <p:nvSpPr>
          <p:cNvPr id="157" name="Shape 157"/>
          <p:cNvSpPr/>
          <p:nvPr/>
        </p:nvSpPr>
        <p:spPr>
          <a:xfrm>
            <a:off x="626781" y="3694989"/>
            <a:ext cx="7157735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300"/>
            </a:lvl1pPr>
          </a:lstStyle>
          <a:p>
            <a:pPr lvl="0">
              <a:defRPr sz="1800"/>
            </a:pPr>
            <a:r>
              <a:rPr sz="2300"/>
              <a:t>Use example: Factory can use this robotic arm to move things in assemble line.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Short Specification </a:t>
            </a:r>
          </a:p>
        </p:txBody>
      </p:sp>
      <p:sp>
        <p:nvSpPr>
          <p:cNvPr id="160" name="Shape 160"/>
          <p:cNvSpPr/>
          <p:nvPr/>
        </p:nvSpPr>
        <p:spPr>
          <a:xfrm>
            <a:off x="560804" y="2177405"/>
            <a:ext cx="7109023" cy="148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Hardware r</a:t>
            </a:r>
            <a:r>
              <a:t>equirement: </a:t>
            </a:r>
          </a:p>
          <a:p>
            <a:pPr lvl="0" marL="180473" indent="-180473">
              <a:buSzPct val="100000"/>
              <a:buChar char="•"/>
            </a:pPr>
            <a:r>
              <a:t>robotic arm</a:t>
            </a:r>
          </a:p>
          <a:p>
            <a:pPr lvl="0" marL="180473" indent="-180473">
              <a:buSzPct val="100000"/>
              <a:buChar char="•"/>
            </a:pPr>
            <a:r>
              <a:t>FPGA</a:t>
            </a:r>
          </a:p>
          <a:p>
            <a:pPr lvl="0" marL="180473" indent="-180473">
              <a:buSzPct val="100000"/>
              <a:buChar char="•"/>
            </a:pPr>
            <a:r>
              <a:t>keyboard</a:t>
            </a:r>
          </a:p>
          <a:p>
            <a:pPr lvl="0" marL="180473" indent="-180473">
              <a:buSzPct val="100000"/>
              <a:buChar char="•"/>
            </a:pPr>
            <a:r>
              <a:t>kart</a:t>
            </a:r>
          </a:p>
        </p:txBody>
      </p:sp>
      <p:sp>
        <p:nvSpPr>
          <p:cNvPr id="161" name="Shape 161"/>
          <p:cNvSpPr/>
          <p:nvPr/>
        </p:nvSpPr>
        <p:spPr>
          <a:xfrm>
            <a:off x="560804" y="4716976"/>
            <a:ext cx="8297444" cy="148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Basic Functionalities:</a:t>
            </a:r>
          </a:p>
          <a:p>
            <a:pPr lvl="0" marL="180473" indent="-180473">
              <a:buSzPct val="100000"/>
              <a:buChar char="•"/>
            </a:pPr>
            <a:r>
              <a:t>keyboard send control signal</a:t>
            </a:r>
          </a:p>
          <a:p>
            <a:pPr lvl="0" marL="180473" indent="-180473">
              <a:buSzPct val="100000"/>
              <a:buChar char="•"/>
            </a:pPr>
            <a:r>
              <a:t>controller decode control signal and choose mode</a:t>
            </a:r>
          </a:p>
          <a:p>
            <a:pPr lvl="0" marL="180473" indent="-180473">
              <a:buSzPct val="100000"/>
              <a:buChar char="•"/>
            </a:pPr>
            <a:r>
              <a:t>Send motor control signal to driver circuit</a:t>
            </a:r>
          </a:p>
          <a:p>
            <a:pPr lvl="0" marL="180473" indent="-180473">
              <a:buSzPct val="100000"/>
              <a:buChar char="•"/>
            </a:pPr>
            <a:r>
              <a:t>circuit drive motors</a:t>
            </a:r>
          </a:p>
        </p:txBody>
      </p:sp>
      <p:pic>
        <p:nvPicPr>
          <p:cNvPr id="162" name="NEXYS2_400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53886" y="2829718"/>
            <a:ext cx="1133770" cy="10345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51LAkVypvAL.jpg"/>
          <p:cNvPicPr/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2587943" y="2869604"/>
            <a:ext cx="1269528" cy="9546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61Bhcbn9bmL._SL1000_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30671" y="2668190"/>
            <a:ext cx="1357710" cy="13577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306327-logitech-k810-bluetooth-illuminated-keyboard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453263" y="2987325"/>
            <a:ext cx="1450491" cy="883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Short Functionality </a:t>
            </a:r>
          </a:p>
        </p:txBody>
      </p:sp>
      <p:pic>
        <p:nvPicPr>
          <p:cNvPr id="168" name="Screenshot-2.png"/>
          <p:cNvPicPr/>
          <p:nvPr/>
        </p:nvPicPr>
        <p:blipFill>
          <a:blip r:embed="rId2">
            <a:extLst/>
          </a:blip>
          <a:srcRect l="18119" t="10821" r="53721" b="26945"/>
          <a:stretch>
            <a:fillRect/>
          </a:stretch>
        </p:blipFill>
        <p:spPr>
          <a:xfrm>
            <a:off x="3497808" y="1984544"/>
            <a:ext cx="5345656" cy="472576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hape 169"/>
          <p:cNvSpPr/>
          <p:nvPr/>
        </p:nvSpPr>
        <p:spPr>
          <a:xfrm>
            <a:off x="647228" y="3107819"/>
            <a:ext cx="5311148" cy="1209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Three modes: </a:t>
            </a:r>
          </a:p>
          <a:p>
            <a:pPr lvl="0" marL="180473" indent="-180473">
              <a:buSzPct val="100000"/>
              <a:buChar char="•"/>
            </a:pPr>
            <a:r>
              <a:t>Manual control mode</a:t>
            </a:r>
          </a:p>
          <a:p>
            <a:pPr lvl="0" marL="180473" indent="-180473">
              <a:buSzPct val="100000"/>
              <a:buChar char="•"/>
            </a:pPr>
            <a:r>
              <a:t>Record mode</a:t>
            </a:r>
          </a:p>
          <a:p>
            <a:pPr lvl="0" marL="180473" indent="-180473">
              <a:buSzPct val="100000"/>
              <a:buChar char="•"/>
            </a:pPr>
            <a:r>
              <a:t>Auto mode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Detailed Functionality </a:t>
            </a:r>
          </a:p>
        </p:txBody>
      </p:sp>
      <p:sp>
        <p:nvSpPr>
          <p:cNvPr id="172" name="Shape 172"/>
          <p:cNvSpPr/>
          <p:nvPr/>
        </p:nvSpPr>
        <p:spPr>
          <a:xfrm>
            <a:off x="1454586" y="2011680"/>
            <a:ext cx="6234828" cy="283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ctr"/>
            <a:r>
              <a:rPr sz="2900"/>
              <a:t>Five parts: </a:t>
            </a:r>
            <a:endParaRPr sz="2900"/>
          </a:p>
          <a:p>
            <a:pPr lvl="0" marL="387684" indent="-387684">
              <a:buSzPct val="100000"/>
              <a:buAutoNum type="arabicPeriod" startAt="1"/>
            </a:pPr>
            <a:r>
              <a:rPr sz="2900"/>
              <a:t>Keyboard</a:t>
            </a:r>
            <a:endParaRPr sz="2900"/>
          </a:p>
          <a:p>
            <a:pPr lvl="0" marL="387684" indent="-387684">
              <a:buSzPct val="100000"/>
              <a:buAutoNum type="arabicPeriod" startAt="1"/>
            </a:pPr>
            <a:r>
              <a:rPr sz="2900"/>
              <a:t>Manual mode</a:t>
            </a:r>
            <a:endParaRPr sz="2900"/>
          </a:p>
          <a:p>
            <a:pPr lvl="0" marL="387684" indent="-387684">
              <a:buSzPct val="100000"/>
              <a:buAutoNum type="arabicPeriod" startAt="1"/>
            </a:pPr>
            <a:r>
              <a:rPr sz="2900"/>
              <a:t>Record mode</a:t>
            </a:r>
            <a:endParaRPr sz="2900"/>
          </a:p>
          <a:p>
            <a:pPr lvl="0" marL="387684" indent="-387684">
              <a:buSzPct val="100000"/>
              <a:buAutoNum type="arabicPeriod" startAt="1"/>
            </a:pPr>
            <a:r>
              <a:rPr sz="2900"/>
              <a:t>Auto mode</a:t>
            </a:r>
            <a:endParaRPr sz="2900"/>
          </a:p>
          <a:p>
            <a:pPr lvl="0" marL="387684" indent="-387684">
              <a:buSzPct val="100000"/>
              <a:buAutoNum type="arabicPeriod" startAt="1"/>
            </a:pPr>
            <a:r>
              <a:rPr sz="2900"/>
              <a:t>Driver circuit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Detailed Functionality </a:t>
            </a:r>
          </a:p>
        </p:txBody>
      </p:sp>
      <p:sp>
        <p:nvSpPr>
          <p:cNvPr id="175" name="Shape 175"/>
          <p:cNvSpPr/>
          <p:nvPr/>
        </p:nvSpPr>
        <p:spPr>
          <a:xfrm>
            <a:off x="494826" y="2259882"/>
            <a:ext cx="8376041" cy="306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marL="333375" indent="-333375">
              <a:buSzPct val="100000"/>
              <a:buFont typeface="Arial"/>
              <a:buChar char="•"/>
            </a:pPr>
            <a:r>
              <a:rPr sz="2100"/>
              <a:t>Manual mode: When one keyboard button is pressed, the FPGA can deal with the corresponding signal and control the movement of the motors correctly.</a:t>
            </a:r>
            <a:endParaRPr sz="2100"/>
          </a:p>
          <a:p>
            <a:pPr lvl="0"/>
            <a:endParaRPr sz="2100"/>
          </a:p>
          <a:p>
            <a:pPr lvl="0" marL="333375" indent="-333375">
              <a:buSzPct val="100000"/>
              <a:buFont typeface="Arial"/>
              <a:buChar char="•"/>
            </a:pPr>
            <a:r>
              <a:rPr sz="2100"/>
              <a:t>Record mode: When entering the record mode, the FPGA can record the movement of the device in twenty seconds.</a:t>
            </a:r>
            <a:endParaRPr sz="2100"/>
          </a:p>
          <a:p>
            <a:pPr lvl="0" marL="333375" indent="-333375">
              <a:buSzPct val="100000"/>
              <a:buFont typeface="Arial"/>
              <a:buChar char="•"/>
            </a:pPr>
            <a:endParaRPr sz="2100"/>
          </a:p>
          <a:p>
            <a:pPr lvl="0" marL="333375" indent="-333375">
              <a:buSzPct val="100000"/>
              <a:buFont typeface="Arial"/>
              <a:buChar char="•"/>
            </a:pPr>
            <a:r>
              <a:rPr sz="2100"/>
              <a:t>Auto mode: In this mode, when the auto button is pressed, the device can move with the way that we recorded.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title"/>
          </p:nvPr>
        </p:nvSpPr>
        <p:spPr>
          <a:xfrm>
            <a:off x="284163" y="95004"/>
            <a:ext cx="8574087" cy="1855487"/>
          </a:xfrm>
          <a:prstGeom prst="rect">
            <a:avLst/>
          </a:prstGeom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Manual Mode</a:t>
            </a:r>
          </a:p>
        </p:txBody>
      </p:sp>
      <p:sp>
        <p:nvSpPr>
          <p:cNvPr id="178" name="Shape 17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fld id="{86CB4B4D-7CA3-9044-876B-883B54F8677D}" type="slidenum">
              <a:rPr b="1" sz="1400">
                <a:solidFill>
                  <a:srgbClr val="262626"/>
                </a:solidFill>
              </a:rPr>
            </a:fld>
          </a:p>
        </p:txBody>
      </p:sp>
      <p:sp>
        <p:nvSpPr>
          <p:cNvPr id="179" name="Shape 179"/>
          <p:cNvSpPr/>
          <p:nvPr/>
        </p:nvSpPr>
        <p:spPr>
          <a:xfrm>
            <a:off x="5155727" y="2409319"/>
            <a:ext cx="3166139" cy="400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When ‘Y’ is pressed, it will enter the manual mode.</a:t>
            </a:r>
          </a:p>
          <a:p>
            <a:pPr lvl="0"/>
            <a:r>
              <a:t>The movement of robotic arm  can be controlled by the user command.</a:t>
            </a:r>
          </a:p>
          <a:p>
            <a:pPr lvl="0"/>
          </a:p>
          <a:p>
            <a:pPr lvl="0"/>
            <a:r>
              <a:t>By pressing different buttons, different motors could be activated by the signal from PMOD.</a:t>
            </a:r>
          </a:p>
          <a:p>
            <a:pPr lvl="0"/>
          </a:p>
          <a:p>
            <a:pPr lvl="0"/>
            <a:r>
              <a:t>The memory is cleared at the beginning of this mode by setting the flag as 0.</a:t>
            </a:r>
          </a:p>
        </p:txBody>
      </p:sp>
      <p:pic>
        <p:nvPicPr>
          <p:cNvPr id="180" name="manual.png"/>
          <p:cNvPicPr/>
          <p:nvPr/>
        </p:nvPicPr>
        <p:blipFill>
          <a:blip r:embed="rId2">
            <a:extLst/>
          </a:blip>
          <a:srcRect l="70189" t="27331" r="13501" b="35512"/>
          <a:stretch>
            <a:fillRect/>
          </a:stretch>
        </p:blipFill>
        <p:spPr>
          <a:xfrm>
            <a:off x="805116" y="2492783"/>
            <a:ext cx="3917881" cy="35703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title"/>
          </p:nvPr>
        </p:nvSpPr>
        <p:spPr>
          <a:xfrm>
            <a:off x="284163" y="95004"/>
            <a:ext cx="8574087" cy="1474935"/>
          </a:xfrm>
          <a:prstGeom prst="rect">
            <a:avLst/>
          </a:prstGeom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Record  Mode</a:t>
            </a:r>
          </a:p>
        </p:txBody>
      </p:sp>
      <p:sp>
        <p:nvSpPr>
          <p:cNvPr id="183" name="Shape 18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fld id="{86CB4B4D-7CA3-9044-876B-883B54F8677D}" type="slidenum">
              <a:rPr b="1" sz="1400">
                <a:solidFill>
                  <a:srgbClr val="262626"/>
                </a:solidFill>
              </a:rPr>
            </a:fld>
          </a:p>
        </p:txBody>
      </p:sp>
      <p:pic>
        <p:nvPicPr>
          <p:cNvPr id="184" name="record.png"/>
          <p:cNvPicPr/>
          <p:nvPr/>
        </p:nvPicPr>
        <p:blipFill>
          <a:blip r:embed="rId2">
            <a:extLst/>
          </a:blip>
          <a:srcRect l="69085" t="7757" r="18835" b="34187"/>
          <a:stretch>
            <a:fillRect/>
          </a:stretch>
        </p:blipFill>
        <p:spPr>
          <a:xfrm>
            <a:off x="567439" y="2084728"/>
            <a:ext cx="2292699" cy="4407680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Shape 185"/>
          <p:cNvSpPr/>
          <p:nvPr/>
        </p:nvSpPr>
        <p:spPr>
          <a:xfrm>
            <a:off x="5054127" y="2030685"/>
            <a:ext cx="3166139" cy="456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When ‘T’ is pressed, it will enter the record mode.</a:t>
            </a:r>
          </a:p>
          <a:p>
            <a:pPr lvl="0"/>
            <a:r>
              <a:t>The FPGA will record user’s commands and store them in the memory.</a:t>
            </a:r>
          </a:p>
          <a:p>
            <a:pPr lvl="0"/>
          </a:p>
          <a:p>
            <a:pPr lvl="0"/>
            <a:r>
              <a:t>The memory is a 3-dimensions array. </a:t>
            </a:r>
          </a:p>
          <a:p>
            <a:pPr lvl="0"/>
            <a:r>
              <a:t>First dimension represents time and each element lasts 0.2 second long.</a:t>
            </a:r>
          </a:p>
          <a:p>
            <a:pPr lvl="0"/>
            <a:r>
              <a:t>Second dimension represents motor number.</a:t>
            </a:r>
          </a:p>
          <a:p>
            <a:pPr lvl="0"/>
            <a:r>
              <a:t>Third dimension represents motors’ state: 0 for stop, 1 for  forward and 2 for backward.</a:t>
            </a:r>
          </a:p>
        </p:txBody>
      </p:sp>
      <p:pic>
        <p:nvPicPr>
          <p:cNvPr id="186" name="Screenshot-4.png"/>
          <p:cNvPicPr/>
          <p:nvPr/>
        </p:nvPicPr>
        <p:blipFill>
          <a:blip r:embed="rId3">
            <a:extLst/>
          </a:blip>
          <a:srcRect l="69810" t="39610" r="20387" b="58247"/>
          <a:stretch>
            <a:fillRect/>
          </a:stretch>
        </p:blipFill>
        <p:spPr>
          <a:xfrm>
            <a:off x="525930" y="1762517"/>
            <a:ext cx="3785232" cy="330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title"/>
          </p:nvPr>
        </p:nvSpPr>
        <p:spPr>
          <a:xfrm>
            <a:off x="284163" y="95004"/>
            <a:ext cx="8574087" cy="1167416"/>
          </a:xfrm>
          <a:prstGeom prst="rect">
            <a:avLst/>
          </a:prstGeom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Auto mode</a:t>
            </a:r>
          </a:p>
        </p:txBody>
      </p:sp>
      <p:sp>
        <p:nvSpPr>
          <p:cNvPr id="189" name="Shape 18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fld id="{86CB4B4D-7CA3-9044-876B-883B54F8677D}" type="slidenum">
              <a:rPr b="1" sz="1400">
                <a:solidFill>
                  <a:srgbClr val="262626"/>
                </a:solidFill>
              </a:rPr>
            </a:fld>
          </a:p>
        </p:txBody>
      </p:sp>
      <p:sp>
        <p:nvSpPr>
          <p:cNvPr id="190" name="Shape 190"/>
          <p:cNvSpPr/>
          <p:nvPr/>
        </p:nvSpPr>
        <p:spPr>
          <a:xfrm>
            <a:off x="5054127" y="2030685"/>
            <a:ext cx="3166139" cy="428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When ‘R’ is pressed, it will enter the auto mode.</a:t>
            </a:r>
          </a:p>
          <a:p>
            <a:pPr lvl="0"/>
            <a:r>
              <a:t>The robotic arm will move automatically with the way it was recorded in the memory. </a:t>
            </a:r>
          </a:p>
          <a:p>
            <a:pPr lvl="0"/>
          </a:p>
          <a:p>
            <a:pPr lvl="0"/>
            <a:r>
              <a:t>When the flag is set as ‘1’, the memory will be read backward to the location 0.</a:t>
            </a:r>
          </a:p>
          <a:p>
            <a:pPr lvl="0"/>
            <a:r>
              <a:t>when the flag is set as ‘0’, the memory will be read forward to the last location written in the record mode.</a:t>
            </a:r>
          </a:p>
          <a:p>
            <a:pPr lvl="0"/>
            <a:r>
              <a:t>By doing this, we can make sure it form a loop to repeat.</a:t>
            </a:r>
          </a:p>
        </p:txBody>
      </p:sp>
      <p:pic>
        <p:nvPicPr>
          <p:cNvPr id="191" name="auto.png"/>
          <p:cNvPicPr/>
          <p:nvPr/>
        </p:nvPicPr>
        <p:blipFill>
          <a:blip r:embed="rId2">
            <a:extLst/>
          </a:blip>
          <a:srcRect l="69042" t="7855" r="15807" b="21729"/>
          <a:stretch>
            <a:fillRect/>
          </a:stretch>
        </p:blipFill>
        <p:spPr>
          <a:xfrm>
            <a:off x="1096471" y="1784752"/>
            <a:ext cx="2710001" cy="50384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6600000">
              <a:srgbClr val="000000">
                <a:alpha val="7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6600000">
              <a:srgbClr val="000000">
                <a:alpha val="7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990000"/>
          </a:solidFill>
          <a:prstDash val="solid"/>
          <a:bevel/>
        </a:ln>
        <a:effectLst>
          <a:outerShdw sx="100000" sy="100000" kx="0" ky="0" algn="b" rotWithShape="0" blurRad="38100" dist="25400" dir="6600000">
            <a:srgbClr val="000000">
              <a:alpha val="7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990000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6600000">
              <a:srgbClr val="000000">
                <a:alpha val="7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6600000">
              <a:srgbClr val="000000">
                <a:alpha val="7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990000"/>
          </a:solidFill>
          <a:prstDash val="solid"/>
          <a:bevel/>
        </a:ln>
        <a:effectLst>
          <a:outerShdw sx="100000" sy="100000" kx="0" ky="0" algn="b" rotWithShape="0" blurRad="38100" dist="25400" dir="6600000">
            <a:srgbClr val="000000">
              <a:alpha val="7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990000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